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AAB39ED-BABA-4EA2-BAA7-034B274CA3C9}" type="datetimeFigureOut">
              <a:rPr lang="hr-HR" smtClean="0"/>
              <a:t>28.4.2021.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1EABFC5-3500-4D31-85FE-A94E74686117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426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B39ED-BABA-4EA2-BAA7-034B274CA3C9}" type="datetimeFigureOut">
              <a:rPr lang="hr-HR" smtClean="0"/>
              <a:t>28.4.2021.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ABFC5-3500-4D31-85FE-A94E7468611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72061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B39ED-BABA-4EA2-BAA7-034B274CA3C9}" type="datetimeFigureOut">
              <a:rPr lang="hr-HR" smtClean="0"/>
              <a:t>28.4.2021.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ABFC5-3500-4D31-85FE-A94E74686117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70581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B39ED-BABA-4EA2-BAA7-034B274CA3C9}" type="datetimeFigureOut">
              <a:rPr lang="hr-HR" smtClean="0"/>
              <a:t>28.4.2021.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ABFC5-3500-4D31-85FE-A94E74686117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76455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B39ED-BABA-4EA2-BAA7-034B274CA3C9}" type="datetimeFigureOut">
              <a:rPr lang="hr-HR" smtClean="0"/>
              <a:t>28.4.2021.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ABFC5-3500-4D31-85FE-A94E7468611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423683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B39ED-BABA-4EA2-BAA7-034B274CA3C9}" type="datetimeFigureOut">
              <a:rPr lang="hr-HR" smtClean="0"/>
              <a:t>28.4.2021.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ABFC5-3500-4D31-85FE-A94E74686117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8813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B39ED-BABA-4EA2-BAA7-034B274CA3C9}" type="datetimeFigureOut">
              <a:rPr lang="hr-HR" smtClean="0"/>
              <a:t>28.4.2021.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ABFC5-3500-4D31-85FE-A94E74686117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7192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B39ED-BABA-4EA2-BAA7-034B274CA3C9}" type="datetimeFigureOut">
              <a:rPr lang="hr-HR" smtClean="0"/>
              <a:t>28.4.2021.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ABFC5-3500-4D31-85FE-A94E74686117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4891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B39ED-BABA-4EA2-BAA7-034B274CA3C9}" type="datetimeFigureOut">
              <a:rPr lang="hr-HR" smtClean="0"/>
              <a:t>28.4.2021.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ABFC5-3500-4D31-85FE-A94E74686117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2404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B39ED-BABA-4EA2-BAA7-034B274CA3C9}" type="datetimeFigureOut">
              <a:rPr lang="hr-HR" smtClean="0"/>
              <a:t>28.4.2021.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ABFC5-3500-4D31-85FE-A94E7468611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21545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B39ED-BABA-4EA2-BAA7-034B274CA3C9}" type="datetimeFigureOut">
              <a:rPr lang="hr-HR" smtClean="0"/>
              <a:t>28.4.2021.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ABFC5-3500-4D31-85FE-A94E74686117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1359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B39ED-BABA-4EA2-BAA7-034B274CA3C9}" type="datetimeFigureOut">
              <a:rPr lang="hr-HR" smtClean="0"/>
              <a:t>28.4.2021.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ABFC5-3500-4D31-85FE-A94E7468611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02991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B39ED-BABA-4EA2-BAA7-034B274CA3C9}" type="datetimeFigureOut">
              <a:rPr lang="hr-HR" smtClean="0"/>
              <a:t>28.4.2021.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ABFC5-3500-4D31-85FE-A94E74686117}" type="slidenum">
              <a:rPr lang="hr-HR" smtClean="0"/>
              <a:t>‹#›</a:t>
            </a:fld>
            <a:endParaRPr lang="hr-H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7119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B39ED-BABA-4EA2-BAA7-034B274CA3C9}" type="datetimeFigureOut">
              <a:rPr lang="hr-HR" smtClean="0"/>
              <a:t>28.4.2021.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ABFC5-3500-4D31-85FE-A94E74686117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5733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B39ED-BABA-4EA2-BAA7-034B274CA3C9}" type="datetimeFigureOut">
              <a:rPr lang="hr-HR" smtClean="0"/>
              <a:t>28.4.2021.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ABFC5-3500-4D31-85FE-A94E7468611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09534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B39ED-BABA-4EA2-BAA7-034B274CA3C9}" type="datetimeFigureOut">
              <a:rPr lang="hr-HR" smtClean="0"/>
              <a:t>28.4.2021.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ABFC5-3500-4D31-85FE-A94E74686117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5118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B39ED-BABA-4EA2-BAA7-034B274CA3C9}" type="datetimeFigureOut">
              <a:rPr lang="hr-HR" smtClean="0"/>
              <a:t>28.4.2021.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ABFC5-3500-4D31-85FE-A94E7468611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77188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AAB39ED-BABA-4EA2-BAA7-034B274CA3C9}" type="datetimeFigureOut">
              <a:rPr lang="hr-HR" smtClean="0"/>
              <a:t>28.4.2021.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1EABFC5-3500-4D31-85FE-A94E7468611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96502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EAB0777-4925-488A-B55A-6F517335D2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ZANIMANJE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B1915AE-AC51-4912-9BDA-039DB7326A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r-HR" sz="6400" dirty="0"/>
              <a:t>FRIZER</a:t>
            </a:r>
          </a:p>
          <a:p>
            <a:r>
              <a:rPr lang="hr-HR" sz="2900" dirty="0"/>
              <a:t>                                                          Tatjana Kralj</a:t>
            </a:r>
          </a:p>
        </p:txBody>
      </p:sp>
    </p:spTree>
    <p:extLst>
      <p:ext uri="{BB962C8B-B14F-4D97-AF65-F5344CB8AC3E}">
        <p14:creationId xmlns:p14="http://schemas.microsoft.com/office/powerpoint/2010/main" val="3683517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BFE65B5-4261-49AD-8158-D2DF25E5B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PRAKTIČNA NASTAVA – izrada HTO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6F3A294E-3A43-41FF-BE08-9817BCDA7125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8" t="336" r="1" b="-1"/>
          <a:stretch/>
        </p:blipFill>
        <p:spPr bwMode="auto">
          <a:xfrm>
            <a:off x="1968757" y="1866123"/>
            <a:ext cx="7632443" cy="44880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75487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0133115-2606-472D-953B-C8953CD92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MODERNO MUŠKO ŠIŠANJE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BFDE4BE6-461A-4189-BDAA-1D7AE6D3D44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865" y="2285999"/>
            <a:ext cx="4086807" cy="409614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8164E3E1-64F7-44B5-9DC6-7D52308BCCD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135" y="2285999"/>
            <a:ext cx="3991951" cy="409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568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A1821F1-77F6-4015-8F3B-D85935D05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OBLIKOVANJE FRIZURE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F39F1BA9-90C3-4EED-8741-F08D38F762E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931" y="2099389"/>
            <a:ext cx="4040155" cy="4282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930F628E-D762-4DA6-94B7-C58FB9AF7D8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99389"/>
            <a:ext cx="4301412" cy="4282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2616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3FABE0D-21FC-496A-A6DF-15DABF165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TRADICIJSKE FRIZURE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F81C593F-6DAB-4FE7-8048-2F0AE6B3BDD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61" y="2285999"/>
            <a:ext cx="5551715" cy="4122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31E713F2-1DED-4CE0-A94F-E07B44EFA13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425" y="2285998"/>
            <a:ext cx="5551713" cy="41224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45888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167AD45-6740-4AA2-97D9-46B98622E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hr-HR" dirty="0"/>
            </a:br>
            <a:r>
              <a:rPr lang="hr-HR" dirty="0"/>
              <a:t>DEKORATIVNA KOZMETIKA– šminka za scenski nastup</a:t>
            </a:r>
            <a:br>
              <a:rPr lang="hr-HR" dirty="0"/>
            </a:br>
            <a:endParaRPr lang="hr-HR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D7710870-767C-42AD-AF6B-6B1DF65B0CF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99" y="2136709"/>
            <a:ext cx="4172336" cy="4214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36537031-1CBF-4A20-ABA8-E2E023C3567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575" y="2274767"/>
            <a:ext cx="3694923" cy="4076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86794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3E1993D1-014B-4E7A-9497-BAECF70F3535}"/>
              </a:ext>
            </a:extLst>
          </p:cNvPr>
          <p:cNvPicPr/>
          <p:nvPr/>
        </p:nvPicPr>
        <p:blipFill rotWithShape="1">
          <a:blip r:embed="rId2"/>
          <a:srcRect l="9507" r="12394"/>
          <a:stretch/>
        </p:blipFill>
        <p:spPr bwMode="auto">
          <a:xfrm>
            <a:off x="2612571" y="783771"/>
            <a:ext cx="6484776" cy="54584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974527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3A4A98A-E1A2-4F75-88A9-FAEB59CCD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Izvori fotografija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8A62CAC-E630-4F92-9A95-07D7774F10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Slajd 2 – fotografirale Kralj i </a:t>
            </a:r>
            <a:r>
              <a:rPr lang="hr-HR" dirty="0" err="1"/>
              <a:t>Blagoev</a:t>
            </a:r>
            <a:endParaRPr lang="hr-HR" dirty="0"/>
          </a:p>
          <a:p>
            <a:r>
              <a:rPr lang="hr-HR" dirty="0"/>
              <a:t>Slajd 3, 5, 12, 15 – fotografirala </a:t>
            </a:r>
            <a:r>
              <a:rPr lang="hr-HR" dirty="0" err="1"/>
              <a:t>Blagoev</a:t>
            </a:r>
            <a:endParaRPr lang="hr-HR" dirty="0"/>
          </a:p>
          <a:p>
            <a:r>
              <a:rPr lang="hr-HR" dirty="0"/>
              <a:t>Slajd 4 – školska  Facebook stranica</a:t>
            </a:r>
          </a:p>
          <a:p>
            <a:r>
              <a:rPr lang="hr-HR" dirty="0"/>
              <a:t>Slajd 6, 10, 11, 13, 14 – fotografirala Kralj</a:t>
            </a:r>
          </a:p>
          <a:p>
            <a:r>
              <a:rPr lang="hr-HR" dirty="0"/>
              <a:t>Slajd 7, 8, 9 – školska </a:t>
            </a:r>
            <a:r>
              <a:rPr lang="hr-HR"/>
              <a:t>zbirka fotografija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20385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FE5E520-DAA6-4AB2-B026-0FF568B17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FRIZERSKI PRAKTIKUM NEKAD I SAD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E341E507-04B8-4D36-8E4E-EE19089E8F26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53" y="2285999"/>
            <a:ext cx="4861249" cy="4068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81F69ECD-A17E-4815-AB0F-E49259626D02}"/>
              </a:ext>
            </a:extLst>
          </p:cNvPr>
          <p:cNvPicPr>
            <a:picLocks noGrp="1"/>
          </p:cNvPicPr>
          <p:nvPr>
            <p:ph sz="half" idx="2"/>
          </p:nvPr>
        </p:nvPicPr>
        <p:blipFill rotWithShape="1">
          <a:blip r:embed="rId3"/>
          <a:srcRect l="4000" r="4500" b="4000"/>
          <a:stretch/>
        </p:blipFill>
        <p:spPr bwMode="auto">
          <a:xfrm>
            <a:off x="5439747" y="2127380"/>
            <a:ext cx="6248400" cy="42267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88198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97CA5D7C-4DAA-4B69-8A03-C6CBAACCB220}"/>
              </a:ext>
            </a:extLst>
          </p:cNvPr>
          <p:cNvPicPr/>
          <p:nvPr/>
        </p:nvPicPr>
        <p:blipFill rotWithShape="1">
          <a:blip r:embed="rId2"/>
          <a:srcRect l="8500" r="13000" b="11111"/>
          <a:stretch/>
        </p:blipFill>
        <p:spPr bwMode="auto">
          <a:xfrm>
            <a:off x="544286" y="401216"/>
            <a:ext cx="10487608" cy="56636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04268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BBE4E6DE-C396-4BE5-A2CE-321D8737EDC0}"/>
              </a:ext>
            </a:extLst>
          </p:cNvPr>
          <p:cNvPicPr/>
          <p:nvPr/>
        </p:nvPicPr>
        <p:blipFill rotWithShape="1">
          <a:blip r:embed="rId2"/>
          <a:srcRect l="1667" t="12000" r="1500" b="14445"/>
          <a:stretch/>
        </p:blipFill>
        <p:spPr bwMode="auto">
          <a:xfrm>
            <a:off x="1548882" y="905069"/>
            <a:ext cx="8724122" cy="53557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07917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EF71628A-CE86-46AE-94B6-CCB3C41DDD33}"/>
              </a:ext>
            </a:extLst>
          </p:cNvPr>
          <p:cNvPicPr/>
          <p:nvPr/>
        </p:nvPicPr>
        <p:blipFill rotWithShape="1">
          <a:blip r:embed="rId2"/>
          <a:srcRect l="3667" r="5999" b="16000"/>
          <a:stretch/>
        </p:blipFill>
        <p:spPr bwMode="auto">
          <a:xfrm>
            <a:off x="1268963" y="699796"/>
            <a:ext cx="9377266" cy="56170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84512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6341F54E-526D-433F-B1E7-CC5F8AF0C47D}"/>
              </a:ext>
            </a:extLst>
          </p:cNvPr>
          <p:cNvPicPr/>
          <p:nvPr/>
        </p:nvPicPr>
        <p:blipFill rotWithShape="1">
          <a:blip r:embed="rId2"/>
          <a:srcRect l="14667" r="13499"/>
          <a:stretch/>
        </p:blipFill>
        <p:spPr bwMode="auto">
          <a:xfrm>
            <a:off x="2043404" y="597158"/>
            <a:ext cx="6904653" cy="58036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77379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60EA7C2-34AA-452F-83C6-9D4FAB229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399" y="1883831"/>
            <a:ext cx="4456472" cy="2496439"/>
          </a:xfrm>
        </p:spPr>
        <p:txBody>
          <a:bodyPr>
            <a:normAutofit/>
          </a:bodyPr>
          <a:lstStyle/>
          <a:p>
            <a:r>
              <a:rPr lang="hr-HR" dirty="0"/>
              <a:t>OBILJEŽAVAMO DANE </a:t>
            </a:r>
            <a:br>
              <a:rPr lang="hr-HR" dirty="0"/>
            </a:br>
            <a:r>
              <a:rPr lang="hr-HR" dirty="0"/>
              <a:t>ZAHVALNOSTI ZA PLODOVE ZEMLJE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A96D1E59-01E3-4856-9DFE-742550664B78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05213A25-9AA8-4CE5-B27D-5C3A164B62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5399" y="4807974"/>
            <a:ext cx="6241816" cy="276258"/>
          </a:xfrm>
        </p:spPr>
        <p:txBody>
          <a:bodyPr>
            <a:normAutofit fontScale="47500" lnSpcReduction="20000"/>
          </a:bodyPr>
          <a:lstStyle/>
          <a:p>
            <a:endParaRPr lang="hr-HR" sz="2800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1062FCB9-EF28-477F-A888-17975720723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855" y="489857"/>
            <a:ext cx="4609323" cy="58782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7239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779821D-20E0-44E7-968B-F633CF04B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0781031A-E648-4F65-AEB8-90063914099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32F6C23E-10D2-40DA-B26C-5499D99967F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26" y="1007747"/>
            <a:ext cx="5898810" cy="4872368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600000" rev="0"/>
            </a:camera>
            <a:lightRig rig="threePt" dir="t"/>
          </a:scene3d>
        </p:spPr>
      </p:pic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E739DC0E-2FBD-4274-921B-03B45275FC3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82780" y="295509"/>
            <a:ext cx="5898810" cy="62968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2544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844E3200-23D0-465C-8595-39AAB8FED2C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03199" y="293914"/>
            <a:ext cx="5760720" cy="62701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15093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ski">
  <a:themeElements>
    <a:clrScheme name="Organski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ski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ski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31E45DDC70B3F4CB7D93E3D9C5BE227" ma:contentTypeVersion="9" ma:contentTypeDescription="Stvaranje novog dokumenta." ma:contentTypeScope="" ma:versionID="8546e690199a667713c4f7aaa82c3292">
  <xsd:schema xmlns:xsd="http://www.w3.org/2001/XMLSchema" xmlns:xs="http://www.w3.org/2001/XMLSchema" xmlns:p="http://schemas.microsoft.com/office/2006/metadata/properties" xmlns:ns2="64a39961-3285-4b83-ab38-a53665f7c43d" targetNamespace="http://schemas.microsoft.com/office/2006/metadata/properties" ma:root="true" ma:fieldsID="26d95047eb9a7c8d1d95f081db99644e" ns2:_="">
    <xsd:import namespace="64a39961-3285-4b83-ab38-a53665f7c43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a39961-3285-4b83-ab38-a53665f7c4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C9B68DC-7FF8-48E5-B2C8-1A379B0A541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7CA2521-1D4D-4D83-93F7-1EC53E70B1C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0D06AEE-B45F-472C-8F70-2F4B17256F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4a39961-3285-4b83-ab38-a53665f7c43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68</TotalTime>
  <Words>73</Words>
  <Application>Microsoft Office PowerPoint</Application>
  <PresentationFormat>Široki zaslon</PresentationFormat>
  <Paragraphs>16</Paragraphs>
  <Slides>16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19" baseType="lpstr">
      <vt:lpstr>Arial</vt:lpstr>
      <vt:lpstr>Garamond</vt:lpstr>
      <vt:lpstr>Organski</vt:lpstr>
      <vt:lpstr>ZANIMANJE</vt:lpstr>
      <vt:lpstr>FRIZERSKI PRAKTIKUM NEKAD I SAD</vt:lpstr>
      <vt:lpstr>PowerPoint prezentacija</vt:lpstr>
      <vt:lpstr>PowerPoint prezentacija</vt:lpstr>
      <vt:lpstr>PowerPoint prezentacija</vt:lpstr>
      <vt:lpstr>PowerPoint prezentacija</vt:lpstr>
      <vt:lpstr>OBILJEŽAVAMO DANE  ZAHVALNOSTI ZA PLODOVE ZEMLJE</vt:lpstr>
      <vt:lpstr>PowerPoint prezentacija</vt:lpstr>
      <vt:lpstr>PowerPoint prezentacija</vt:lpstr>
      <vt:lpstr>PRAKTIČNA NASTAVA – izrada HTO</vt:lpstr>
      <vt:lpstr>MODERNO MUŠKO ŠIŠANJE</vt:lpstr>
      <vt:lpstr>OBLIKOVANJE FRIZURE</vt:lpstr>
      <vt:lpstr>TRADICIJSKE FRIZURE</vt:lpstr>
      <vt:lpstr> DEKORATIVNA KOZMETIKA– šminka za scenski nastup </vt:lpstr>
      <vt:lpstr>PowerPoint prezentacija</vt:lpstr>
      <vt:lpstr>Izvori fotografija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ZANIMANJE</dc:title>
  <dc:creator>Korisnik</dc:creator>
  <cp:lastModifiedBy>Martina Zerec</cp:lastModifiedBy>
  <cp:revision>13</cp:revision>
  <dcterms:created xsi:type="dcterms:W3CDTF">2021-03-25T12:41:41Z</dcterms:created>
  <dcterms:modified xsi:type="dcterms:W3CDTF">2021-04-28T06:38:42Z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0x010100D31E45DDC70B3F4CB7D93E3D9C5BE227</vt:lpwstr>
  </property>
</Properties>
</file>