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2" r:id="rId12"/>
    <p:sldId id="263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B9978-EDC4-44E8-AC0B-50C929EB69D1}" v="45" dt="2021-04-16T20:09:58.515"/>
    <p1510:client id="{48209208-BEB7-4E8F-B8F4-BF6BF3801B16}" v="353" dt="2021-04-16T20:10:05.471"/>
    <p1510:client id="{56B64340-39C1-441E-A48A-867A394DC5DA}" v="346" dt="2021-04-16T20:22:10.442"/>
    <p1510:client id="{6D8F853D-AC19-43F8-81B3-33BD8D09A526}" v="8" dt="2021-04-16T19:54:37.2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 Andričić" userId="S::ivo.andricic@skole.hr::6acfb35d-4c22-403c-8013-0b8616836f7c" providerId="AD" clId="Web-{6D8F853D-AC19-43F8-81B3-33BD8D09A526}"/>
    <pc:docChg chg="modSld">
      <pc:chgData name="Ivo Andričić" userId="S::ivo.andricic@skole.hr::6acfb35d-4c22-403c-8013-0b8616836f7c" providerId="AD" clId="Web-{6D8F853D-AC19-43F8-81B3-33BD8D09A526}" dt="2021-04-16T19:54:37.251" v="4" actId="1076"/>
      <pc:docMkLst>
        <pc:docMk/>
      </pc:docMkLst>
      <pc:sldChg chg="modSp">
        <pc:chgData name="Ivo Andričić" userId="S::ivo.andricic@skole.hr::6acfb35d-4c22-403c-8013-0b8616836f7c" providerId="AD" clId="Web-{6D8F853D-AC19-43F8-81B3-33BD8D09A526}" dt="2021-04-16T19:54:25.845" v="2" actId="20577"/>
        <pc:sldMkLst>
          <pc:docMk/>
          <pc:sldMk cId="1794824654" sldId="258"/>
        </pc:sldMkLst>
        <pc:spChg chg="mod">
          <ac:chgData name="Ivo Andričić" userId="S::ivo.andricic@skole.hr::6acfb35d-4c22-403c-8013-0b8616836f7c" providerId="AD" clId="Web-{6D8F853D-AC19-43F8-81B3-33BD8D09A526}" dt="2021-04-16T19:54:25.845" v="2" actId="20577"/>
          <ac:spMkLst>
            <pc:docMk/>
            <pc:sldMk cId="1794824654" sldId="258"/>
            <ac:spMk id="3" creationId="{1B0D533D-3ADD-4D53-A40E-C2204FDB8DFD}"/>
          </ac:spMkLst>
        </pc:spChg>
      </pc:sldChg>
      <pc:sldChg chg="modSp">
        <pc:chgData name="Ivo Andričić" userId="S::ivo.andricic@skole.hr::6acfb35d-4c22-403c-8013-0b8616836f7c" providerId="AD" clId="Web-{6D8F853D-AC19-43F8-81B3-33BD8D09A526}" dt="2021-04-16T19:54:37.251" v="4" actId="1076"/>
        <pc:sldMkLst>
          <pc:docMk/>
          <pc:sldMk cId="1566365767" sldId="267"/>
        </pc:sldMkLst>
        <pc:picChg chg="mod">
          <ac:chgData name="Ivo Andričić" userId="S::ivo.andricic@skole.hr::6acfb35d-4c22-403c-8013-0b8616836f7c" providerId="AD" clId="Web-{6D8F853D-AC19-43F8-81B3-33BD8D09A526}" dt="2021-04-16T19:54:37.251" v="4" actId="1076"/>
          <ac:picMkLst>
            <pc:docMk/>
            <pc:sldMk cId="1566365767" sldId="267"/>
            <ac:picMk id="4" creationId="{08BC2E1C-C66D-4F5D-9C39-C75581D6B2E0}"/>
          </ac:picMkLst>
        </pc:picChg>
      </pc:sldChg>
    </pc:docChg>
  </pc:docChgLst>
  <pc:docChgLst>
    <pc:chgData name="Ivo Andričić" userId="S::ivo.andricic@skole.hr::6acfb35d-4c22-403c-8013-0b8616836f7c" providerId="AD" clId="Web-{56B64340-39C1-441E-A48A-867A394DC5DA}"/>
    <pc:docChg chg="modSld">
      <pc:chgData name="Ivo Andričić" userId="S::ivo.andricic@skole.hr::6acfb35d-4c22-403c-8013-0b8616836f7c" providerId="AD" clId="Web-{56B64340-39C1-441E-A48A-867A394DC5DA}" dt="2021-04-16T20:22:10.426" v="182" actId="20577"/>
      <pc:docMkLst>
        <pc:docMk/>
      </pc:docMkLst>
      <pc:sldChg chg="modSp">
        <pc:chgData name="Ivo Andričić" userId="S::ivo.andricic@skole.hr::6acfb35d-4c22-403c-8013-0b8616836f7c" providerId="AD" clId="Web-{56B64340-39C1-441E-A48A-867A394DC5DA}" dt="2021-04-16T20:18:33.702" v="131" actId="20577"/>
        <pc:sldMkLst>
          <pc:docMk/>
          <pc:sldMk cId="2403401285" sldId="257"/>
        </pc:sldMkLst>
        <pc:spChg chg="mod">
          <ac:chgData name="Ivo Andričić" userId="S::ivo.andricic@skole.hr::6acfb35d-4c22-403c-8013-0b8616836f7c" providerId="AD" clId="Web-{56B64340-39C1-441E-A48A-867A394DC5DA}" dt="2021-04-16T20:18:33.702" v="131" actId="20577"/>
          <ac:spMkLst>
            <pc:docMk/>
            <pc:sldMk cId="2403401285" sldId="257"/>
            <ac:spMk id="3" creationId="{3F6B7674-60C5-47EB-9C05-5168EE60FADE}"/>
          </ac:spMkLst>
        </pc:spChg>
      </pc:sldChg>
      <pc:sldChg chg="modSp">
        <pc:chgData name="Ivo Andričić" userId="S::ivo.andricic@skole.hr::6acfb35d-4c22-403c-8013-0b8616836f7c" providerId="AD" clId="Web-{56B64340-39C1-441E-A48A-867A394DC5DA}" dt="2021-04-16T20:22:10.426" v="182" actId="20577"/>
        <pc:sldMkLst>
          <pc:docMk/>
          <pc:sldMk cId="2037189587" sldId="260"/>
        </pc:sldMkLst>
        <pc:spChg chg="mod">
          <ac:chgData name="Ivo Andričić" userId="S::ivo.andricic@skole.hr::6acfb35d-4c22-403c-8013-0b8616836f7c" providerId="AD" clId="Web-{56B64340-39C1-441E-A48A-867A394DC5DA}" dt="2021-04-16T20:22:10.426" v="182" actId="20577"/>
          <ac:spMkLst>
            <pc:docMk/>
            <pc:sldMk cId="2037189587" sldId="260"/>
            <ac:spMk id="3" creationId="{75BD8E86-4453-400F-845C-657A69D60172}"/>
          </ac:spMkLst>
        </pc:spChg>
      </pc:sldChg>
      <pc:sldChg chg="modSp">
        <pc:chgData name="Ivo Andričić" userId="S::ivo.andricic@skole.hr::6acfb35d-4c22-403c-8013-0b8616836f7c" providerId="AD" clId="Web-{56B64340-39C1-441E-A48A-867A394DC5DA}" dt="2021-04-16T20:17:19.107" v="125" actId="20577"/>
        <pc:sldMkLst>
          <pc:docMk/>
          <pc:sldMk cId="1488596758" sldId="261"/>
        </pc:sldMkLst>
        <pc:spChg chg="mod">
          <ac:chgData name="Ivo Andričić" userId="S::ivo.andricic@skole.hr::6acfb35d-4c22-403c-8013-0b8616836f7c" providerId="AD" clId="Web-{56B64340-39C1-441E-A48A-867A394DC5DA}" dt="2021-04-16T20:17:19.107" v="125" actId="20577"/>
          <ac:spMkLst>
            <pc:docMk/>
            <pc:sldMk cId="1488596758" sldId="261"/>
            <ac:spMk id="3" creationId="{71305C41-B2AB-4B6B-B483-8B46A1165065}"/>
          </ac:spMkLst>
        </pc:spChg>
      </pc:sldChg>
      <pc:sldChg chg="modSp">
        <pc:chgData name="Ivo Andričić" userId="S::ivo.andricic@skole.hr::6acfb35d-4c22-403c-8013-0b8616836f7c" providerId="AD" clId="Web-{56B64340-39C1-441E-A48A-867A394DC5DA}" dt="2021-04-16T20:16:44.606" v="102" actId="20577"/>
        <pc:sldMkLst>
          <pc:docMk/>
          <pc:sldMk cId="924547003" sldId="262"/>
        </pc:sldMkLst>
        <pc:spChg chg="mod">
          <ac:chgData name="Ivo Andričić" userId="S::ivo.andricic@skole.hr::6acfb35d-4c22-403c-8013-0b8616836f7c" providerId="AD" clId="Web-{56B64340-39C1-441E-A48A-867A394DC5DA}" dt="2021-04-16T20:16:44.606" v="102" actId="20577"/>
          <ac:spMkLst>
            <pc:docMk/>
            <pc:sldMk cId="924547003" sldId="262"/>
            <ac:spMk id="3" creationId="{D2641623-30FC-4AA8-902F-CF5CC95C7BAD}"/>
          </ac:spMkLst>
        </pc:spChg>
      </pc:sldChg>
      <pc:sldChg chg="modSp">
        <pc:chgData name="Ivo Andričić" userId="S::ivo.andricic@skole.hr::6acfb35d-4c22-403c-8013-0b8616836f7c" providerId="AD" clId="Web-{56B64340-39C1-441E-A48A-867A394DC5DA}" dt="2021-04-16T20:18:33.827" v="133" actId="1076"/>
        <pc:sldMkLst>
          <pc:docMk/>
          <pc:sldMk cId="4156259630" sldId="268"/>
        </pc:sldMkLst>
        <pc:spChg chg="mod">
          <ac:chgData name="Ivo Andričić" userId="S::ivo.andricic@skole.hr::6acfb35d-4c22-403c-8013-0b8616836f7c" providerId="AD" clId="Web-{56B64340-39C1-441E-A48A-867A394DC5DA}" dt="2021-04-16T20:18:33.827" v="133" actId="1076"/>
          <ac:spMkLst>
            <pc:docMk/>
            <pc:sldMk cId="4156259630" sldId="268"/>
            <ac:spMk id="2" creationId="{A1780221-E37A-449C-9B8E-1B80154412CE}"/>
          </ac:spMkLst>
        </pc:spChg>
      </pc:sldChg>
    </pc:docChg>
  </pc:docChgLst>
  <pc:docChgLst>
    <pc:chgData name="Ivo Andričić" userId="S::ivo.andricic@skole.hr::6acfb35d-4c22-403c-8013-0b8616836f7c" providerId="AD" clId="Web-{F91B9978-EDC4-44E8-AC0B-50C929EB69D1}"/>
    <pc:docChg chg="modSld sldOrd">
      <pc:chgData name="Ivo Andričić" userId="S::ivo.andricic@skole.hr::6acfb35d-4c22-403c-8013-0b8616836f7c" providerId="AD" clId="Web-{F91B9978-EDC4-44E8-AC0B-50C929EB69D1}" dt="2021-04-16T20:09:58.515" v="33" actId="20577"/>
      <pc:docMkLst>
        <pc:docMk/>
      </pc:docMkLst>
      <pc:sldChg chg="modSp ord">
        <pc:chgData name="Ivo Andričić" userId="S::ivo.andricic@skole.hr::6acfb35d-4c22-403c-8013-0b8616836f7c" providerId="AD" clId="Web-{F91B9978-EDC4-44E8-AC0B-50C929EB69D1}" dt="2021-04-16T20:09:58.515" v="33" actId="20577"/>
        <pc:sldMkLst>
          <pc:docMk/>
          <pc:sldMk cId="4156259630" sldId="268"/>
        </pc:sldMkLst>
        <pc:spChg chg="mod">
          <ac:chgData name="Ivo Andričić" userId="S::ivo.andricic@skole.hr::6acfb35d-4c22-403c-8013-0b8616836f7c" providerId="AD" clId="Web-{F91B9978-EDC4-44E8-AC0B-50C929EB69D1}" dt="2021-04-16T20:09:58.515" v="33" actId="20577"/>
          <ac:spMkLst>
            <pc:docMk/>
            <pc:sldMk cId="4156259630" sldId="268"/>
            <ac:spMk id="2" creationId="{A1780221-E37A-449C-9B8E-1B80154412CE}"/>
          </ac:spMkLst>
        </pc:spChg>
      </pc:sldChg>
    </pc:docChg>
  </pc:docChgLst>
  <pc:docChgLst>
    <pc:chgData name="Petar Turčić" userId="S::petar.turcic@skole.hr::fd9b173c-3845-4e71-b9c1-d67bfcca027d" providerId="AD" clId="Web-{48209208-BEB7-4E8F-B8F4-BF6BF3801B16}"/>
    <pc:docChg chg="addSld modSld sldOrd">
      <pc:chgData name="Petar Turčić" userId="S::petar.turcic@skole.hr::fd9b173c-3845-4e71-b9c1-d67bfcca027d" providerId="AD" clId="Web-{48209208-BEB7-4E8F-B8F4-BF6BF3801B16}" dt="2021-04-16T20:08:31.407" v="195" actId="20577"/>
      <pc:docMkLst>
        <pc:docMk/>
      </pc:docMkLst>
      <pc:sldChg chg="addSp modSp">
        <pc:chgData name="Petar Turčić" userId="S::petar.turcic@skole.hr::fd9b173c-3845-4e71-b9c1-d67bfcca027d" providerId="AD" clId="Web-{48209208-BEB7-4E8F-B8F4-BF6BF3801B16}" dt="2021-04-16T20:01:22.790" v="84" actId="1076"/>
        <pc:sldMkLst>
          <pc:docMk/>
          <pc:sldMk cId="924547003" sldId="262"/>
        </pc:sldMkLst>
        <pc:spChg chg="add mod">
          <ac:chgData name="Petar Turčić" userId="S::petar.turcic@skole.hr::fd9b173c-3845-4e71-b9c1-d67bfcca027d" providerId="AD" clId="Web-{48209208-BEB7-4E8F-B8F4-BF6BF3801B16}" dt="2021-04-16T20:01:22.790" v="84" actId="1076"/>
          <ac:spMkLst>
            <pc:docMk/>
            <pc:sldMk cId="924547003" sldId="262"/>
            <ac:spMk id="4" creationId="{7EA0E293-88A2-4998-9B6D-475FF2EF60C8}"/>
          </ac:spMkLst>
        </pc:spChg>
      </pc:sldChg>
      <pc:sldChg chg="addSp delSp modSp">
        <pc:chgData name="Petar Turčić" userId="S::petar.turcic@skole.hr::fd9b173c-3845-4e71-b9c1-d67bfcca027d" providerId="AD" clId="Web-{48209208-BEB7-4E8F-B8F4-BF6BF3801B16}" dt="2021-04-16T19:55:57.508" v="17" actId="1076"/>
        <pc:sldMkLst>
          <pc:docMk/>
          <pc:sldMk cId="4115059223" sldId="264"/>
        </pc:sldMkLst>
        <pc:spChg chg="add mod">
          <ac:chgData name="Petar Turčić" userId="S::petar.turcic@skole.hr::fd9b173c-3845-4e71-b9c1-d67bfcca027d" providerId="AD" clId="Web-{48209208-BEB7-4E8F-B8F4-BF6BF3801B16}" dt="2021-04-16T19:55:57.508" v="17" actId="1076"/>
          <ac:spMkLst>
            <pc:docMk/>
            <pc:sldMk cId="4115059223" sldId="264"/>
            <ac:spMk id="5" creationId="{72E00675-027B-476E-9989-EF3479C180A8}"/>
          </ac:spMkLst>
        </pc:spChg>
        <pc:spChg chg="add del">
          <ac:chgData name="Petar Turčić" userId="S::petar.turcic@skole.hr::fd9b173c-3845-4e71-b9c1-d67bfcca027d" providerId="AD" clId="Web-{48209208-BEB7-4E8F-B8F4-BF6BF3801B16}" dt="2021-04-16T19:55:38.398" v="2"/>
          <ac:spMkLst>
            <pc:docMk/>
            <pc:sldMk cId="4115059223" sldId="264"/>
            <ac:spMk id="6" creationId="{26552E84-63FF-4546-826B-772B96282E7C}"/>
          </ac:spMkLst>
        </pc:spChg>
      </pc:sldChg>
      <pc:sldChg chg="addSp modSp">
        <pc:chgData name="Petar Turčić" userId="S::petar.turcic@skole.hr::fd9b173c-3845-4e71-b9c1-d67bfcca027d" providerId="AD" clId="Web-{48209208-BEB7-4E8F-B8F4-BF6BF3801B16}" dt="2021-04-16T19:57:09.639" v="24" actId="1076"/>
        <pc:sldMkLst>
          <pc:docMk/>
          <pc:sldMk cId="1384894305" sldId="265"/>
        </pc:sldMkLst>
        <pc:spChg chg="add mod">
          <ac:chgData name="Petar Turčić" userId="S::petar.turcic@skole.hr::fd9b173c-3845-4e71-b9c1-d67bfcca027d" providerId="AD" clId="Web-{48209208-BEB7-4E8F-B8F4-BF6BF3801B16}" dt="2021-04-16T19:57:09.639" v="24" actId="1076"/>
          <ac:spMkLst>
            <pc:docMk/>
            <pc:sldMk cId="1384894305" sldId="265"/>
            <ac:spMk id="5" creationId="{BBCEAE64-F03E-43FD-93E5-5FAAF65FFBE8}"/>
          </ac:spMkLst>
        </pc:spChg>
      </pc:sldChg>
      <pc:sldChg chg="addSp modSp">
        <pc:chgData name="Petar Turčić" userId="S::petar.turcic@skole.hr::fd9b173c-3845-4e71-b9c1-d67bfcca027d" providerId="AD" clId="Web-{48209208-BEB7-4E8F-B8F4-BF6BF3801B16}" dt="2021-04-16T19:57:53.702" v="38" actId="1076"/>
        <pc:sldMkLst>
          <pc:docMk/>
          <pc:sldMk cId="1724567731" sldId="266"/>
        </pc:sldMkLst>
        <pc:spChg chg="add mod">
          <ac:chgData name="Petar Turčić" userId="S::petar.turcic@skole.hr::fd9b173c-3845-4e71-b9c1-d67bfcca027d" providerId="AD" clId="Web-{48209208-BEB7-4E8F-B8F4-BF6BF3801B16}" dt="2021-04-16T19:57:53.702" v="38" actId="1076"/>
          <ac:spMkLst>
            <pc:docMk/>
            <pc:sldMk cId="1724567731" sldId="266"/>
            <ac:spMk id="5" creationId="{4F032D56-3DED-472C-80AA-1DC5A1F81176}"/>
          </ac:spMkLst>
        </pc:spChg>
      </pc:sldChg>
      <pc:sldChg chg="addSp modSp">
        <pc:chgData name="Petar Turčić" userId="S::petar.turcic@skole.hr::fd9b173c-3845-4e71-b9c1-d67bfcca027d" providerId="AD" clId="Web-{48209208-BEB7-4E8F-B8F4-BF6BF3801B16}" dt="2021-04-16T20:00:01.252" v="69" actId="1076"/>
        <pc:sldMkLst>
          <pc:docMk/>
          <pc:sldMk cId="1566365767" sldId="267"/>
        </pc:sldMkLst>
        <pc:spChg chg="add mod">
          <ac:chgData name="Petar Turčić" userId="S::petar.turcic@skole.hr::fd9b173c-3845-4e71-b9c1-d67bfcca027d" providerId="AD" clId="Web-{48209208-BEB7-4E8F-B8F4-BF6BF3801B16}" dt="2021-04-16T20:00:01.252" v="69" actId="1076"/>
          <ac:spMkLst>
            <pc:docMk/>
            <pc:sldMk cId="1566365767" sldId="267"/>
            <ac:spMk id="5" creationId="{B0A6ACBB-DC75-4E71-BD94-A31078AB5B15}"/>
          </ac:spMkLst>
        </pc:spChg>
      </pc:sldChg>
      <pc:sldChg chg="addSp modSp new ord">
        <pc:chgData name="Petar Turčić" userId="S::petar.turcic@skole.hr::fd9b173c-3845-4e71-b9c1-d67bfcca027d" providerId="AD" clId="Web-{48209208-BEB7-4E8F-B8F4-BF6BF3801B16}" dt="2021-04-16T20:08:31.407" v="195" actId="20577"/>
        <pc:sldMkLst>
          <pc:docMk/>
          <pc:sldMk cId="4156259630" sldId="268"/>
        </pc:sldMkLst>
        <pc:spChg chg="add mod">
          <ac:chgData name="Petar Turčić" userId="S::petar.turcic@skole.hr::fd9b173c-3845-4e71-b9c1-d67bfcca027d" providerId="AD" clId="Web-{48209208-BEB7-4E8F-B8F4-BF6BF3801B16}" dt="2021-04-16T20:08:31.407" v="195" actId="20577"/>
          <ac:spMkLst>
            <pc:docMk/>
            <pc:sldMk cId="4156259630" sldId="268"/>
            <ac:spMk id="2" creationId="{A1780221-E37A-449C-9B8E-1B80154412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4/19/2021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4/19/2021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elina.hr/portal/novosti/item/540-posjet-grobu-dragutina-stra%C5%BEimira.html" TargetMode="External"/><Relationship Id="rId2" Type="http://schemas.openxmlformats.org/officeDocument/2006/relationships/hyperlink" Target="https://www.muzej-zelina.hr/hr/pozdrav-iz-sv-ivana-zeline/dragutin-strazimir-1821-189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ib.irb.hr/172529" TargetMode="External"/><Relationship Id="rId5" Type="http://schemas.openxmlformats.org/officeDocument/2006/relationships/hyperlink" Target="https://hr.wikipedia.org/wiki/Mira_Kolar-Dimitrijevi%C4%87" TargetMode="External"/><Relationship Id="rId4" Type="http://schemas.openxmlformats.org/officeDocument/2006/relationships/hyperlink" Target="https://www.google.com/maps/place/Veliki+Bukovec/@46.3405487,16.6679486,11z/data=!4m5!3m4!1s0x4768a181c9e6f803:0x400ad50862bbdc0!8m2!3d46.2901077!4d16.709670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D4BF85-5539-4522-8630-E0CF2E15E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Dragutin </a:t>
            </a:r>
            <a:r>
              <a:rPr lang="hr-HR" err="1"/>
              <a:t>stražimir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FA6FD1D-5408-4B75-B354-B4262E860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Nadine </a:t>
            </a:r>
            <a:r>
              <a:rPr lang="hr-HR" err="1"/>
              <a:t>Špoljarec</a:t>
            </a:r>
            <a:r>
              <a:rPr lang="hr-HR"/>
              <a:t>, Ivo </a:t>
            </a:r>
            <a:r>
              <a:rPr lang="hr-HR" err="1"/>
              <a:t>Andričić</a:t>
            </a:r>
            <a:r>
              <a:rPr lang="hr-HR"/>
              <a:t>, Petar Turčić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1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05C41-B2AB-4B6B-B483-8B46A1165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037969"/>
            <a:ext cx="7729728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/>
              <a:t>He </a:t>
            </a:r>
            <a:r>
              <a:rPr lang="hr-HR" dirty="0" err="1"/>
              <a:t>published</a:t>
            </a:r>
            <a:r>
              <a:rPr lang="hr-HR" dirty="0"/>
              <a:t> a </a:t>
            </a:r>
            <a:r>
              <a:rPr lang="hr-HR" dirty="0" err="1"/>
              <a:t>collection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articles</a:t>
            </a:r>
            <a:r>
              <a:rPr lang="hr-HR" dirty="0"/>
              <a:t> </a:t>
            </a:r>
            <a:r>
              <a:rPr lang="hr-HR" dirty="0" err="1"/>
              <a:t>titled</a:t>
            </a:r>
            <a:r>
              <a:rPr lang="hr-HR" dirty="0"/>
              <a:t> „Kratka pouka o vinogradarstvu”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sold</a:t>
            </a:r>
            <a:r>
              <a:rPr lang="hr-HR" dirty="0"/>
              <a:t> </a:t>
            </a:r>
            <a:r>
              <a:rPr lang="hr-HR" dirty="0" err="1"/>
              <a:t>them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1500 </a:t>
            </a:r>
            <a:r>
              <a:rPr lang="hr-HR" dirty="0" err="1"/>
              <a:t>copies</a:t>
            </a:r>
            <a:r>
              <a:rPr lang="hr-HR" dirty="0"/>
              <a:t>,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a </a:t>
            </a:r>
            <a:r>
              <a:rPr lang="hr-HR" dirty="0" err="1"/>
              <a:t>whole</a:t>
            </a:r>
            <a:r>
              <a:rPr lang="hr-HR" dirty="0"/>
              <a:t> </a:t>
            </a:r>
            <a:r>
              <a:rPr lang="hr-HR" dirty="0" err="1"/>
              <a:t>lot</a:t>
            </a:r>
            <a:r>
              <a:rPr lang="hr-HR" dirty="0"/>
              <a:t>.</a:t>
            </a:r>
          </a:p>
          <a:p>
            <a:r>
              <a:rPr lang="hr-HR" dirty="0" err="1"/>
              <a:t>Later</a:t>
            </a:r>
            <a:r>
              <a:rPr lang="hr-HR" dirty="0"/>
              <a:t> on, </a:t>
            </a:r>
            <a:r>
              <a:rPr lang="hr-HR" dirty="0" err="1"/>
              <a:t>those</a:t>
            </a:r>
            <a:r>
              <a:rPr lang="hr-HR" dirty="0"/>
              <a:t> </a:t>
            </a:r>
            <a:r>
              <a:rPr lang="hr-HR" dirty="0" err="1"/>
              <a:t>aricles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</a:t>
            </a:r>
            <a:r>
              <a:rPr lang="hr-HR" dirty="0" err="1"/>
              <a:t>compiled</a:t>
            </a:r>
            <a:r>
              <a:rPr lang="hr-HR" dirty="0"/>
              <a:t> </a:t>
            </a:r>
            <a:r>
              <a:rPr lang="hr-HR" dirty="0" err="1"/>
              <a:t>into</a:t>
            </a:r>
            <a:r>
              <a:rPr lang="hr-HR" dirty="0"/>
              <a:t> a </a:t>
            </a:r>
            <a:r>
              <a:rPr lang="hr-HR" dirty="0" err="1"/>
              <a:t>standalone</a:t>
            </a:r>
            <a:r>
              <a:rPr lang="hr-HR" dirty="0"/>
              <a:t> </a:t>
            </a:r>
            <a:r>
              <a:rPr lang="hr-HR" dirty="0" err="1"/>
              <a:t>book</a:t>
            </a:r>
            <a:r>
              <a:rPr lang="hr-HR" dirty="0"/>
              <a:t> </a:t>
            </a:r>
            <a:r>
              <a:rPr lang="hr-HR" dirty="0" err="1"/>
              <a:t>titled</a:t>
            </a:r>
            <a:r>
              <a:rPr lang="hr-HR" dirty="0"/>
              <a:t> „Vinogradar”.</a:t>
            </a:r>
          </a:p>
          <a:p>
            <a:r>
              <a:rPr lang="hr-HR" dirty="0"/>
              <a:t>One </a:t>
            </a:r>
            <a:r>
              <a:rPr lang="hr-HR" dirty="0" err="1"/>
              <a:t>sort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corn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named</a:t>
            </a:r>
            <a:r>
              <a:rPr lang="hr-HR" dirty="0"/>
              <a:t> </a:t>
            </a:r>
            <a:r>
              <a:rPr lang="hr-HR" dirty="0" err="1"/>
              <a:t>after</a:t>
            </a:r>
            <a:r>
              <a:rPr lang="hr-HR" dirty="0"/>
              <a:t> </a:t>
            </a:r>
            <a:r>
              <a:rPr lang="hr-HR" dirty="0" err="1"/>
              <a:t>him</a:t>
            </a:r>
            <a:r>
              <a:rPr lang="hr-HR" dirty="0"/>
              <a:t> - kukuruz </a:t>
            </a:r>
            <a:r>
              <a:rPr lang="hr-HR" i="1" dirty="0" err="1"/>
              <a:t>stražimirovac</a:t>
            </a:r>
            <a:r>
              <a:rPr lang="hr-HR" i="1" dirty="0"/>
              <a:t>.</a:t>
            </a:r>
          </a:p>
          <a:p>
            <a:r>
              <a:rPr lang="hr-HR" dirty="0"/>
              <a:t>He </a:t>
            </a:r>
            <a:r>
              <a:rPr lang="hr-HR" dirty="0" err="1"/>
              <a:t>died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jaundice</a:t>
            </a:r>
            <a:r>
              <a:rPr lang="hr-HR" dirty="0"/>
              <a:t> on 4 May </a:t>
            </a:r>
            <a:r>
              <a:rPr lang="hr-HR" dirty="0" err="1"/>
              <a:t>in</a:t>
            </a:r>
            <a:r>
              <a:rPr lang="hr-HR" dirty="0"/>
              <a:t> 1891.</a:t>
            </a:r>
          </a:p>
        </p:txBody>
      </p:sp>
    </p:spTree>
    <p:extLst>
      <p:ext uri="{BB962C8B-B14F-4D97-AF65-F5344CB8AC3E}">
        <p14:creationId xmlns:p14="http://schemas.microsoft.com/office/powerpoint/2010/main" val="148859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446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DD771F-1E64-4EB1-8A73-130F67D1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6242719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hr-HR">
                <a:solidFill>
                  <a:schemeClr val="bg1"/>
                </a:solidFill>
              </a:rPr>
              <a:t>writing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641623-30FC-4AA8-902F-CF5CC95C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6242715" cy="3415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he </a:t>
            </a:r>
            <a:r>
              <a:rPr lang="hr-HR" dirty="0" err="1">
                <a:solidFill>
                  <a:schemeClr val="bg1"/>
                </a:solidFill>
              </a:rPr>
              <a:t>wrote</a:t>
            </a:r>
            <a:r>
              <a:rPr lang="hr-HR" dirty="0">
                <a:solidFill>
                  <a:schemeClr val="bg1"/>
                </a:solidFill>
              </a:rPr>
              <a:t> a </a:t>
            </a:r>
            <a:r>
              <a:rPr lang="hr-HR" dirty="0" err="1">
                <a:solidFill>
                  <a:schemeClr val="bg1"/>
                </a:solidFill>
              </a:rPr>
              <a:t>book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titled</a:t>
            </a:r>
            <a:r>
              <a:rPr lang="hr-HR" dirty="0">
                <a:solidFill>
                  <a:schemeClr val="bg1"/>
                </a:solidFill>
              </a:rPr>
              <a:t> „Ratarstvo za puk”</a:t>
            </a:r>
          </a:p>
          <a:p>
            <a:r>
              <a:rPr lang="hr-HR" dirty="0">
                <a:solidFill>
                  <a:schemeClr val="bg1"/>
                </a:solidFill>
              </a:rPr>
              <a:t>he </a:t>
            </a:r>
            <a:r>
              <a:rPr lang="hr-HR" dirty="0" err="1">
                <a:solidFill>
                  <a:schemeClr val="bg1"/>
                </a:solidFill>
              </a:rPr>
              <a:t>wrote</a:t>
            </a:r>
            <a:r>
              <a:rPr lang="hr-HR" dirty="0">
                <a:solidFill>
                  <a:schemeClr val="bg1"/>
                </a:solidFill>
              </a:rPr>
              <a:t> a short story „</a:t>
            </a:r>
            <a:r>
              <a:rPr lang="hr-HR" dirty="0" err="1">
                <a:solidFill>
                  <a:schemeClr val="bg1"/>
                </a:solidFill>
              </a:rPr>
              <a:t>Mijat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Briguša</a:t>
            </a:r>
            <a:r>
              <a:rPr lang="hr-HR" dirty="0">
                <a:solidFill>
                  <a:schemeClr val="bg1"/>
                </a:solidFill>
              </a:rPr>
              <a:t> hrvatski seljak”</a:t>
            </a:r>
          </a:p>
          <a:p>
            <a:r>
              <a:rPr lang="hr-HR" dirty="0" err="1">
                <a:solidFill>
                  <a:schemeClr val="bg1"/>
                </a:solidFill>
              </a:rPr>
              <a:t>his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book</a:t>
            </a:r>
            <a:r>
              <a:rPr lang="hr-HR" dirty="0">
                <a:solidFill>
                  <a:schemeClr val="bg1"/>
                </a:solidFill>
              </a:rPr>
              <a:t> „Vinogradar” </a:t>
            </a:r>
            <a:r>
              <a:rPr lang="hr-HR" dirty="0" err="1">
                <a:solidFill>
                  <a:schemeClr val="bg1"/>
                </a:solidFill>
              </a:rPr>
              <a:t>can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still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be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bought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today</a:t>
            </a:r>
            <a:endParaRPr lang="hr-HR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77F1349D-1595-4D68-B4A5-598CA9D8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70" y="660365"/>
            <a:ext cx="3428662" cy="5336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A0E293-88A2-4998-9B6D-475FF2EF60C8}"/>
              </a:ext>
            </a:extLst>
          </p:cNvPr>
          <p:cNvSpPr txBox="1"/>
          <p:nvPr/>
        </p:nvSpPr>
        <p:spPr>
          <a:xfrm>
            <a:off x="9788525" y="5684838"/>
            <a:ext cx="26558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</a:t>
            </a:r>
            <a:r>
              <a:rPr lang="en-US" err="1"/>
              <a:t>Njuškalo</a:t>
            </a:r>
          </a:p>
        </p:txBody>
      </p:sp>
    </p:spTree>
    <p:extLst>
      <p:ext uri="{BB962C8B-B14F-4D97-AF65-F5344CB8AC3E}">
        <p14:creationId xmlns:p14="http://schemas.microsoft.com/office/powerpoint/2010/main" val="9245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DAB0C-EB9B-4561-BA57-4FFCFEB05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659" y="1985962"/>
            <a:ext cx="6980682" cy="2886075"/>
          </a:xfrm>
        </p:spPr>
        <p:txBody>
          <a:bodyPr>
            <a:normAutofit/>
          </a:bodyPr>
          <a:lstStyle/>
          <a:p>
            <a:pPr algn="just"/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Vinogradarstvo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je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takova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struka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gospodarstva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koja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se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kod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nas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u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vinorodnoj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Hrvatskoj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ako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se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umno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pametno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tjera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najbolje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izplaća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,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premda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i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najviše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posla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lang="en-US" sz="2400" b="0" i="0" err="1">
                <a:solidFill>
                  <a:srgbClr val="333333"/>
                </a:solidFill>
                <a:effectLst/>
                <a:latin typeface="Open Sans"/>
              </a:rPr>
              <a:t>zadaje</a:t>
            </a:r>
            <a:r>
              <a:rPr lang="en-US" sz="2400" b="0" i="0">
                <a:solidFill>
                  <a:srgbClr val="333333"/>
                </a:solidFill>
                <a:effectLst/>
                <a:latin typeface="Open Sans"/>
              </a:rPr>
              <a:t>.</a:t>
            </a:r>
            <a:br>
              <a:rPr lang="hr-HR" sz="2400" b="0" i="0">
                <a:solidFill>
                  <a:srgbClr val="333333"/>
                </a:solidFill>
                <a:effectLst/>
                <a:latin typeface="Open Sans"/>
              </a:rPr>
            </a:br>
            <a:br>
              <a:rPr lang="hr-HR" sz="2400" b="0" i="0">
                <a:solidFill>
                  <a:srgbClr val="333333"/>
                </a:solidFill>
                <a:effectLst/>
                <a:latin typeface="Open Sans"/>
              </a:rPr>
            </a:br>
            <a:r>
              <a:rPr lang="hr-HR" sz="1800" b="0" i="0">
                <a:solidFill>
                  <a:srgbClr val="333333"/>
                </a:solidFill>
                <a:effectLst/>
                <a:latin typeface="Open Sans"/>
              </a:rPr>
              <a:t>Dragutin </a:t>
            </a:r>
            <a:r>
              <a:rPr lang="hr-HR" sz="1800" b="0" i="0" err="1">
                <a:solidFill>
                  <a:srgbClr val="333333"/>
                </a:solidFill>
                <a:effectLst/>
                <a:latin typeface="Open Sans"/>
              </a:rPr>
              <a:t>stražimir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0566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780221-E37A-449C-9B8E-1B80154412CE}"/>
              </a:ext>
            </a:extLst>
          </p:cNvPr>
          <p:cNvSpPr txBox="1"/>
          <p:nvPr/>
        </p:nvSpPr>
        <p:spPr>
          <a:xfrm>
            <a:off x="5052597" y="2313125"/>
            <a:ext cx="306380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Sources: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2"/>
              </a:rPr>
              <a:t>Muzej Zelina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Zelina.hr</a:t>
            </a:r>
          </a:p>
          <a:p>
            <a:r>
              <a:rPr lang="en-US">
                <a:ea typeface="+mn-lt"/>
                <a:cs typeface="+mn-lt"/>
                <a:hlinkClick r:id="rId4"/>
              </a:rPr>
              <a:t>Google Maps</a:t>
            </a:r>
          </a:p>
          <a:p>
            <a:r>
              <a:rPr lang="en-US">
                <a:ea typeface="+mn-lt"/>
                <a:cs typeface="+mn-lt"/>
                <a:hlinkClick r:id="rId5"/>
              </a:rPr>
              <a:t>Mira Kolar Wiki</a:t>
            </a:r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  <a:hlinkClick r:id="rId6"/>
              </a:rPr>
              <a:t>CROSBI</a:t>
            </a: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62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A1CAC13-A76A-4B0B-83E9-9952DDAA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hr-HR" sz="2600" err="1">
                <a:solidFill>
                  <a:srgbClr val="FFFFFF"/>
                </a:solidFill>
              </a:rPr>
              <a:t>Early</a:t>
            </a:r>
            <a:r>
              <a:rPr lang="hr-HR" sz="2600">
                <a:solidFill>
                  <a:srgbClr val="FFFFFF"/>
                </a:solidFill>
              </a:rPr>
              <a:t> </a:t>
            </a:r>
            <a:r>
              <a:rPr lang="hr-HR" sz="2600" err="1">
                <a:solidFill>
                  <a:srgbClr val="FFFFFF"/>
                </a:solidFill>
              </a:rPr>
              <a:t>life</a:t>
            </a:r>
            <a:endParaRPr lang="en-US" sz="260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6B7674-60C5-47EB-9C05-5168EE60F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hr-HR" dirty="0"/>
              <a:t>he </a:t>
            </a:r>
            <a:r>
              <a:rPr lang="hr-HR" dirty="0" err="1"/>
              <a:t>was</a:t>
            </a:r>
            <a:r>
              <a:rPr lang="hr-HR" dirty="0"/>
              <a:t> </a:t>
            </a:r>
            <a:r>
              <a:rPr lang="hr-HR" dirty="0" err="1"/>
              <a:t>born</a:t>
            </a:r>
            <a:r>
              <a:rPr lang="hr-HR" dirty="0"/>
              <a:t> on 27 </a:t>
            </a:r>
            <a:r>
              <a:rPr lang="hr-HR" dirty="0" err="1"/>
              <a:t>September</a:t>
            </a:r>
            <a:r>
              <a:rPr lang="hr-HR" dirty="0"/>
              <a:t> 1821, Veliki </a:t>
            </a:r>
            <a:r>
              <a:rPr lang="hr-HR" dirty="0" err="1"/>
              <a:t>Bukovec</a:t>
            </a:r>
            <a:endParaRPr lang="en-US" dirty="0"/>
          </a:p>
          <a:p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birthname</a:t>
            </a:r>
            <a:r>
              <a:rPr lang="hr-HR" dirty="0"/>
              <a:t> </a:t>
            </a:r>
            <a:r>
              <a:rPr lang="hr-HR" dirty="0" err="1"/>
              <a:t>was</a:t>
            </a:r>
            <a:r>
              <a:rPr lang="hr-HR" dirty="0"/>
              <a:t> Karlo </a:t>
            </a:r>
            <a:r>
              <a:rPr lang="hr-HR" dirty="0" err="1"/>
              <a:t>Wachter</a:t>
            </a:r>
            <a:endParaRPr lang="hr-HR" dirty="0"/>
          </a:p>
          <a:p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parents</a:t>
            </a:r>
            <a:r>
              <a:rPr lang="hr-HR" dirty="0"/>
              <a:t> </a:t>
            </a:r>
            <a:r>
              <a:rPr lang="hr-HR" dirty="0" err="1"/>
              <a:t>were</a:t>
            </a:r>
            <a:r>
              <a:rPr lang="hr-HR" dirty="0"/>
              <a:t> Franz </a:t>
            </a:r>
            <a:r>
              <a:rPr lang="hr-HR" dirty="0" err="1"/>
              <a:t>Wachter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Rozalija </a:t>
            </a:r>
            <a:r>
              <a:rPr lang="hr-HR" dirty="0" err="1"/>
              <a:t>Manovec</a:t>
            </a:r>
            <a:r>
              <a:rPr lang="hr-HR" dirty="0"/>
              <a:t> </a:t>
            </a:r>
            <a:r>
              <a:rPr lang="hr-HR" dirty="0" err="1"/>
              <a:t>Wachter</a:t>
            </a:r>
            <a:endParaRPr lang="hr-HR" dirty="0"/>
          </a:p>
          <a:p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started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1828</a:t>
            </a:r>
          </a:p>
          <a:p>
            <a:r>
              <a:rPr lang="hr-HR" dirty="0"/>
              <a:t>he </a:t>
            </a:r>
            <a:r>
              <a:rPr lang="hr-HR" dirty="0" err="1"/>
              <a:t>moved</a:t>
            </a:r>
            <a:r>
              <a:rPr lang="hr-HR" dirty="0"/>
              <a:t> to </a:t>
            </a:r>
            <a:r>
              <a:rPr lang="hr-HR" dirty="0" err="1"/>
              <a:t>Hungary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continued</a:t>
            </a:r>
            <a:r>
              <a:rPr lang="hr-HR" dirty="0"/>
              <a:t>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education</a:t>
            </a:r>
            <a:r>
              <a:rPr lang="hr-HR" dirty="0"/>
              <a:t> </a:t>
            </a:r>
            <a:r>
              <a:rPr lang="hr-HR" dirty="0" err="1"/>
              <a:t>thanks</a:t>
            </a:r>
            <a:r>
              <a:rPr lang="hr-HR" dirty="0"/>
              <a:t> to </a:t>
            </a:r>
            <a:r>
              <a:rPr lang="hr-HR" dirty="0" err="1"/>
              <a:t>his</a:t>
            </a:r>
            <a:r>
              <a:rPr lang="hr-HR" dirty="0"/>
              <a:t> </a:t>
            </a:r>
            <a:r>
              <a:rPr lang="hr-HR" dirty="0" err="1"/>
              <a:t>godfather</a:t>
            </a:r>
            <a:endParaRPr lang="hr-HR" dirty="0"/>
          </a:p>
          <a:p>
            <a:r>
              <a:rPr lang="hr-HR" dirty="0"/>
              <a:t>he </a:t>
            </a:r>
            <a:r>
              <a:rPr lang="hr-HR" dirty="0" err="1"/>
              <a:t>returned</a:t>
            </a:r>
            <a:r>
              <a:rPr lang="hr-HR" dirty="0"/>
              <a:t> to Croatia </a:t>
            </a:r>
            <a:r>
              <a:rPr lang="hr-HR" dirty="0" err="1"/>
              <a:t>in</a:t>
            </a:r>
            <a:r>
              <a:rPr lang="hr-HR" dirty="0"/>
              <a:t> 1836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went</a:t>
            </a:r>
            <a:r>
              <a:rPr lang="hr-HR" dirty="0"/>
              <a:t> to </a:t>
            </a:r>
            <a:r>
              <a:rPr lang="hr-HR" dirty="0" err="1"/>
              <a:t>Gymnasium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Zagreb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0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B4DA33-D5AB-49D0-8A93-A0640EC6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050C7D-0438-4B1D-8CA5-E6A00ABFA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B256AE-FE3C-4A53-ADF7-EA5036BE9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6" t="17856" r="37139" b="12788"/>
          <a:stretch/>
        </p:blipFill>
        <p:spPr>
          <a:xfrm>
            <a:off x="1117423" y="0"/>
            <a:ext cx="1026941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E00675-027B-476E-9989-EF3479C180A8}"/>
              </a:ext>
            </a:extLst>
          </p:cNvPr>
          <p:cNvSpPr txBox="1"/>
          <p:nvPr/>
        </p:nvSpPr>
        <p:spPr>
          <a:xfrm>
            <a:off x="9280525" y="6486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Google maps</a:t>
            </a:r>
          </a:p>
        </p:txBody>
      </p:sp>
    </p:spTree>
    <p:extLst>
      <p:ext uri="{BB962C8B-B14F-4D97-AF65-F5344CB8AC3E}">
        <p14:creationId xmlns:p14="http://schemas.microsoft.com/office/powerpoint/2010/main" val="41150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0D533D-3ADD-4D53-A40E-C2204FDB8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>
                <a:solidFill>
                  <a:srgbClr val="404040"/>
                </a:solidFill>
              </a:rPr>
              <a:t>he </a:t>
            </a:r>
            <a:r>
              <a:rPr lang="hr-HR" dirty="0" err="1">
                <a:solidFill>
                  <a:srgbClr val="404040"/>
                </a:solidFill>
              </a:rPr>
              <a:t>enrolled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in</a:t>
            </a:r>
            <a:r>
              <a:rPr lang="hr-HR" dirty="0">
                <a:solidFill>
                  <a:srgbClr val="404040"/>
                </a:solidFill>
              </a:rPr>
              <a:t> a </a:t>
            </a:r>
            <a:r>
              <a:rPr lang="hr-HR" dirty="0" err="1">
                <a:solidFill>
                  <a:srgbClr val="404040"/>
                </a:solidFill>
              </a:rPr>
              <a:t>theological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school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in</a:t>
            </a:r>
            <a:r>
              <a:rPr lang="hr-HR" dirty="0">
                <a:solidFill>
                  <a:srgbClr val="404040"/>
                </a:solidFill>
              </a:rPr>
              <a:t> 1839</a:t>
            </a:r>
          </a:p>
          <a:p>
            <a:r>
              <a:rPr lang="hr-HR" dirty="0">
                <a:solidFill>
                  <a:srgbClr val="404040"/>
                </a:solidFill>
              </a:rPr>
              <a:t>he </a:t>
            </a:r>
            <a:r>
              <a:rPr lang="hr-HR" dirty="0" err="1">
                <a:solidFill>
                  <a:srgbClr val="404040"/>
                </a:solidFill>
              </a:rPr>
              <a:t>moved</a:t>
            </a:r>
            <a:r>
              <a:rPr lang="hr-HR" dirty="0">
                <a:solidFill>
                  <a:srgbClr val="404040"/>
                </a:solidFill>
              </a:rPr>
              <a:t> to </a:t>
            </a:r>
            <a:r>
              <a:rPr lang="hr-HR" dirty="0" err="1">
                <a:solidFill>
                  <a:srgbClr val="404040"/>
                </a:solidFill>
              </a:rPr>
              <a:t>Prague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two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years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before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finishing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the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school</a:t>
            </a:r>
            <a:endParaRPr lang="hr-HR" dirty="0">
              <a:solidFill>
                <a:srgbClr val="404040"/>
              </a:solidFill>
            </a:endParaRPr>
          </a:p>
          <a:p>
            <a:r>
              <a:rPr lang="hr-HR" dirty="0">
                <a:solidFill>
                  <a:srgbClr val="404040"/>
                </a:solidFill>
              </a:rPr>
              <a:t>he </a:t>
            </a:r>
            <a:r>
              <a:rPr lang="hr-HR" dirty="0" err="1">
                <a:solidFill>
                  <a:srgbClr val="404040"/>
                </a:solidFill>
              </a:rPr>
              <a:t>ordained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in</a:t>
            </a:r>
            <a:r>
              <a:rPr lang="hr-HR" dirty="0">
                <a:solidFill>
                  <a:srgbClr val="404040"/>
                </a:solidFill>
              </a:rPr>
              <a:t> 1845 </a:t>
            </a:r>
            <a:r>
              <a:rPr lang="hr-HR" dirty="0" err="1">
                <a:solidFill>
                  <a:srgbClr val="404040"/>
                </a:solidFill>
              </a:rPr>
              <a:t>and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strarted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working</a:t>
            </a:r>
            <a:r>
              <a:rPr lang="hr-HR" dirty="0">
                <a:solidFill>
                  <a:srgbClr val="404040"/>
                </a:solidFill>
              </a:rPr>
              <a:t> as a </a:t>
            </a:r>
            <a:r>
              <a:rPr lang="hr-HR" dirty="0" err="1">
                <a:solidFill>
                  <a:srgbClr val="404040"/>
                </a:solidFill>
              </a:rPr>
              <a:t>priest</a:t>
            </a:r>
            <a:r>
              <a:rPr lang="hr-HR" dirty="0">
                <a:solidFill>
                  <a:srgbClr val="404040"/>
                </a:solidFill>
              </a:rPr>
              <a:t> </a:t>
            </a:r>
            <a:r>
              <a:rPr lang="hr-HR" dirty="0" err="1">
                <a:solidFill>
                  <a:srgbClr val="404040"/>
                </a:solidFill>
              </a:rPr>
              <a:t>near</a:t>
            </a:r>
            <a:r>
              <a:rPr lang="hr-HR" dirty="0">
                <a:solidFill>
                  <a:srgbClr val="404040"/>
                </a:solidFill>
              </a:rPr>
              <a:t> Ludbreg</a:t>
            </a: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2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D9082E-7FB7-4D88-BE7A-36E24E35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86E3B9-7EB1-4D77-82F9-40C7B27F2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 descr="Slika na kojoj se prikazuje zgrada, na otvorenom, oslikano&#10;&#10;Opis je automatski generiran">
            <a:extLst>
              <a:ext uri="{FF2B5EF4-FFF2-40B4-BE49-F238E27FC236}">
                <a16:creationId xmlns:a16="http://schemas.microsoft.com/office/drawing/2014/main" id="{42EC025B-1011-443B-A954-5B9DAFED69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00"/>
          <a:stretch/>
        </p:blipFill>
        <p:spPr>
          <a:xfrm>
            <a:off x="1903886" y="0"/>
            <a:ext cx="838386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CEAE64-F03E-43FD-93E5-5FAAF65FFBE8}"/>
              </a:ext>
            </a:extLst>
          </p:cNvPr>
          <p:cNvSpPr txBox="1"/>
          <p:nvPr/>
        </p:nvSpPr>
        <p:spPr>
          <a:xfrm>
            <a:off x="8137525" y="64547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Google drive</a:t>
            </a:r>
          </a:p>
        </p:txBody>
      </p:sp>
    </p:spTree>
    <p:extLst>
      <p:ext uri="{BB962C8B-B14F-4D97-AF65-F5344CB8AC3E}">
        <p14:creationId xmlns:p14="http://schemas.microsoft.com/office/powerpoint/2010/main" val="13848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62770A-C4CE-4F6B-864C-FDB08FFA7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08804"/>
            <a:ext cx="3698803" cy="1440394"/>
          </a:xfrm>
          <a:noFill/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r-HR" sz="2400">
                <a:solidFill>
                  <a:schemeClr val="tx1"/>
                </a:solidFill>
              </a:rPr>
              <a:t>Adult life and career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403EBD-907E-4D59-98D4-A72CD1063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DA2A451-8A60-4EF0-9BF7-69B7404D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hr-HR" dirty="0" err="1">
                <a:solidFill>
                  <a:schemeClr val="bg1"/>
                </a:solidFill>
              </a:rPr>
              <a:t>Even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though</a:t>
            </a:r>
            <a:r>
              <a:rPr lang="hr-HR" dirty="0">
                <a:solidFill>
                  <a:schemeClr val="bg1"/>
                </a:solidFill>
              </a:rPr>
              <a:t> he </a:t>
            </a:r>
            <a:r>
              <a:rPr lang="hr-HR" dirty="0" err="1">
                <a:solidFill>
                  <a:schemeClr val="bg1"/>
                </a:solidFill>
              </a:rPr>
              <a:t>was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relatively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wealthy</a:t>
            </a:r>
            <a:r>
              <a:rPr lang="hr-HR" dirty="0">
                <a:solidFill>
                  <a:schemeClr val="bg1"/>
                </a:solidFill>
              </a:rPr>
              <a:t>, he </a:t>
            </a:r>
            <a:r>
              <a:rPr lang="hr-HR" dirty="0" err="1">
                <a:solidFill>
                  <a:schemeClr val="bg1"/>
                </a:solidFill>
              </a:rPr>
              <a:t>always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considered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himself</a:t>
            </a:r>
            <a:r>
              <a:rPr lang="hr-HR" dirty="0">
                <a:solidFill>
                  <a:schemeClr val="bg1"/>
                </a:solidFill>
              </a:rPr>
              <a:t> more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a </a:t>
            </a:r>
            <a:r>
              <a:rPr lang="hr-HR" dirty="0" err="1">
                <a:solidFill>
                  <a:schemeClr val="bg1"/>
                </a:solidFill>
              </a:rPr>
              <a:t>peasant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than</a:t>
            </a:r>
            <a:r>
              <a:rPr lang="hr-HR" dirty="0">
                <a:solidFill>
                  <a:schemeClr val="bg1"/>
                </a:solidFill>
              </a:rPr>
              <a:t> a </a:t>
            </a:r>
            <a:r>
              <a:rPr lang="hr-HR" dirty="0" err="1">
                <a:solidFill>
                  <a:schemeClr val="bg1"/>
                </a:solidFill>
              </a:rPr>
              <a:t>nobleman</a:t>
            </a:r>
            <a:r>
              <a:rPr lang="hr-HR" dirty="0">
                <a:solidFill>
                  <a:schemeClr val="bg1"/>
                </a:solidFill>
              </a:rPr>
              <a:t>.</a:t>
            </a:r>
          </a:p>
          <a:p>
            <a:r>
              <a:rPr lang="hr-HR" dirty="0">
                <a:solidFill>
                  <a:schemeClr val="bg1"/>
                </a:solidFill>
              </a:rPr>
              <a:t>In 1848, he </a:t>
            </a:r>
            <a:r>
              <a:rPr lang="hr-HR" dirty="0" err="1">
                <a:solidFill>
                  <a:schemeClr val="bg1"/>
                </a:solidFill>
              </a:rPr>
              <a:t>got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in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conflict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with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Hungarian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nobelmen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then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changed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his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name</a:t>
            </a:r>
            <a:r>
              <a:rPr lang="hr-HR" dirty="0">
                <a:solidFill>
                  <a:schemeClr val="bg1"/>
                </a:solidFill>
              </a:rPr>
              <a:t> to Dragutin </a:t>
            </a:r>
            <a:r>
              <a:rPr lang="hr-HR" dirty="0" err="1">
                <a:solidFill>
                  <a:schemeClr val="bg1"/>
                </a:solidFill>
              </a:rPr>
              <a:t>Stražimir</a:t>
            </a:r>
            <a:r>
              <a:rPr lang="hr-HR" dirty="0">
                <a:solidFill>
                  <a:schemeClr val="bg1"/>
                </a:solidFill>
              </a:rPr>
              <a:t> as a </a:t>
            </a:r>
            <a:r>
              <a:rPr lang="hr-HR" dirty="0" err="1">
                <a:solidFill>
                  <a:schemeClr val="bg1"/>
                </a:solidFill>
              </a:rPr>
              <a:t>sign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protest </a:t>
            </a:r>
            <a:r>
              <a:rPr lang="hr-HR" dirty="0" err="1">
                <a:solidFill>
                  <a:schemeClr val="bg1"/>
                </a:solidFill>
              </a:rPr>
              <a:t>against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Hungarian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government</a:t>
            </a:r>
            <a:r>
              <a:rPr lang="hr-HR" dirty="0">
                <a:solidFill>
                  <a:schemeClr val="bg1"/>
                </a:solidFill>
              </a:rPr>
              <a:t>.</a:t>
            </a:r>
          </a:p>
          <a:p>
            <a:r>
              <a:rPr lang="hr-HR" dirty="0">
                <a:solidFill>
                  <a:schemeClr val="bg1"/>
                </a:solidFill>
              </a:rPr>
              <a:t>In 1851 he </a:t>
            </a:r>
            <a:r>
              <a:rPr lang="hr-HR" dirty="0" err="1">
                <a:solidFill>
                  <a:schemeClr val="bg1"/>
                </a:solidFill>
              </a:rPr>
              <a:t>became</a:t>
            </a:r>
            <a:r>
              <a:rPr lang="hr-HR" dirty="0">
                <a:solidFill>
                  <a:schemeClr val="bg1"/>
                </a:solidFill>
              </a:rPr>
              <a:t> a Pastor </a:t>
            </a:r>
            <a:r>
              <a:rPr lang="hr-HR" dirty="0" err="1">
                <a:solidFill>
                  <a:schemeClr val="bg1"/>
                </a:solidFill>
              </a:rPr>
              <a:t>in</a:t>
            </a:r>
            <a:r>
              <a:rPr lang="hr-HR" dirty="0">
                <a:solidFill>
                  <a:schemeClr val="bg1"/>
                </a:solidFill>
              </a:rPr>
              <a:t> Donja Zelina.</a:t>
            </a:r>
          </a:p>
          <a:p>
            <a:r>
              <a:rPr lang="hr-HR" dirty="0">
                <a:solidFill>
                  <a:schemeClr val="bg1"/>
                </a:solidFill>
              </a:rPr>
              <a:t>Dragutin </a:t>
            </a:r>
            <a:r>
              <a:rPr lang="hr-HR" dirty="0" err="1">
                <a:solidFill>
                  <a:schemeClr val="bg1"/>
                </a:solidFill>
              </a:rPr>
              <a:t>opened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elementary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school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in</a:t>
            </a:r>
            <a:r>
              <a:rPr lang="hr-HR" dirty="0">
                <a:solidFill>
                  <a:schemeClr val="bg1"/>
                </a:solidFill>
              </a:rPr>
              <a:t> 1852 </a:t>
            </a:r>
            <a:r>
              <a:rPr lang="hr-HR" dirty="0" err="1">
                <a:solidFill>
                  <a:schemeClr val="bg1"/>
                </a:solidFill>
              </a:rPr>
              <a:t>with</a:t>
            </a:r>
            <a:r>
              <a:rPr lang="hr-HR" dirty="0">
                <a:solidFill>
                  <a:schemeClr val="bg1"/>
                </a:solidFill>
              </a:rPr>
              <a:t> 30 </a:t>
            </a:r>
            <a:r>
              <a:rPr lang="hr-HR" dirty="0" err="1">
                <a:solidFill>
                  <a:schemeClr val="bg1"/>
                </a:solidFill>
              </a:rPr>
              <a:t>students</a:t>
            </a:r>
            <a:r>
              <a:rPr lang="hr-HR" dirty="0">
                <a:solidFill>
                  <a:schemeClr val="bg1"/>
                </a:solidFill>
              </a:rPr>
              <a:t>.</a:t>
            </a:r>
          </a:p>
          <a:p>
            <a:r>
              <a:rPr lang="hr-HR" dirty="0">
                <a:solidFill>
                  <a:schemeClr val="bg1"/>
                </a:solidFill>
              </a:rPr>
              <a:t>He </a:t>
            </a:r>
            <a:r>
              <a:rPr lang="hr-HR" dirty="0" err="1">
                <a:solidFill>
                  <a:schemeClr val="bg1"/>
                </a:solidFill>
              </a:rPr>
              <a:t>was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donating</a:t>
            </a:r>
            <a:r>
              <a:rPr lang="hr-HR" dirty="0">
                <a:solidFill>
                  <a:schemeClr val="bg1"/>
                </a:solidFill>
              </a:rPr>
              <a:t> most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his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income</a:t>
            </a:r>
            <a:r>
              <a:rPr lang="hr-HR" dirty="0">
                <a:solidFill>
                  <a:schemeClr val="bg1"/>
                </a:solidFill>
              </a:rPr>
              <a:t> to </a:t>
            </a:r>
            <a:r>
              <a:rPr lang="hr-HR" dirty="0" err="1">
                <a:solidFill>
                  <a:schemeClr val="bg1"/>
                </a:solidFill>
              </a:rPr>
              <a:t>the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school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over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the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course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of</a:t>
            </a:r>
            <a:r>
              <a:rPr lang="hr-HR" dirty="0">
                <a:solidFill>
                  <a:schemeClr val="bg1"/>
                </a:solidFill>
              </a:rPr>
              <a:t> 23 </a:t>
            </a:r>
            <a:r>
              <a:rPr lang="hr-HR" dirty="0" err="1">
                <a:solidFill>
                  <a:schemeClr val="bg1"/>
                </a:solidFill>
              </a:rPr>
              <a:t>years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which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is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why</a:t>
            </a:r>
            <a:r>
              <a:rPr lang="hr-HR" dirty="0">
                <a:solidFill>
                  <a:schemeClr val="bg1"/>
                </a:solidFill>
              </a:rPr>
              <a:t> he </a:t>
            </a:r>
            <a:r>
              <a:rPr lang="hr-HR" dirty="0" err="1">
                <a:solidFill>
                  <a:schemeClr val="bg1"/>
                </a:solidFill>
              </a:rPr>
              <a:t>lived</a:t>
            </a:r>
            <a:r>
              <a:rPr lang="hr-HR" dirty="0">
                <a:solidFill>
                  <a:schemeClr val="bg1"/>
                </a:solidFill>
              </a:rPr>
              <a:t> a </a:t>
            </a:r>
            <a:r>
              <a:rPr lang="hr-HR" dirty="0" err="1">
                <a:solidFill>
                  <a:schemeClr val="bg1"/>
                </a:solidFill>
              </a:rPr>
              <a:t>modest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life</a:t>
            </a:r>
            <a:r>
              <a:rPr lang="hr-HR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02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143B-2A9A-4510-A4DA-157F975D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F79C30E-1FB7-411D-9638-E04A974F4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 descr="Slika na kojoj se prikazuje tekst, na otvorenom&#10;&#10;Opis je automatski generiran">
            <a:extLst>
              <a:ext uri="{FF2B5EF4-FFF2-40B4-BE49-F238E27FC236}">
                <a16:creationId xmlns:a16="http://schemas.microsoft.com/office/drawing/2014/main" id="{DBC4027D-DE01-4ECE-A204-C7B3021F9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77" y="-10287"/>
            <a:ext cx="10085297" cy="6858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032D56-3DED-472C-80AA-1DC5A1F81176}"/>
              </a:ext>
            </a:extLst>
          </p:cNvPr>
          <p:cNvSpPr txBox="1"/>
          <p:nvPr/>
        </p:nvSpPr>
        <p:spPr>
          <a:xfrm>
            <a:off x="8978900" y="65103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</a:t>
            </a:r>
            <a:r>
              <a:rPr lang="en-US" err="1"/>
              <a:t>Muzej</a:t>
            </a:r>
            <a:r>
              <a:rPr lang="en-US"/>
              <a:t> Zelina</a:t>
            </a:r>
          </a:p>
        </p:txBody>
      </p:sp>
    </p:spTree>
    <p:extLst>
      <p:ext uri="{BB962C8B-B14F-4D97-AF65-F5344CB8AC3E}">
        <p14:creationId xmlns:p14="http://schemas.microsoft.com/office/powerpoint/2010/main" val="17245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60C344-B70C-4892-A50B-18A14E39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53CA6F-E2A3-48F3-AD20-D80C4438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7" y="0"/>
            <a:ext cx="6676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5BD8E86-4453-400F-845C-657A69D6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820" y="2170772"/>
            <a:ext cx="5437697" cy="35692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>
                <a:solidFill>
                  <a:srgbClr val="FFFFFF"/>
                </a:solidFill>
              </a:rPr>
              <a:t>Thanks</a:t>
            </a:r>
            <a:r>
              <a:rPr lang="hr-HR" dirty="0">
                <a:solidFill>
                  <a:srgbClr val="FFFFFF"/>
                </a:solidFill>
              </a:rPr>
              <a:t> to </a:t>
            </a:r>
            <a:r>
              <a:rPr lang="hr-HR" dirty="0" err="1">
                <a:solidFill>
                  <a:srgbClr val="FFFFFF"/>
                </a:solidFill>
              </a:rPr>
              <a:t>his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initiative</a:t>
            </a:r>
            <a:r>
              <a:rPr lang="hr-HR" dirty="0">
                <a:solidFill>
                  <a:srgbClr val="FFFFFF"/>
                </a:solidFill>
              </a:rPr>
              <a:t>, </a:t>
            </a:r>
            <a:r>
              <a:rPr lang="hr-HR" dirty="0" err="1">
                <a:solidFill>
                  <a:srgbClr val="FFFFFF"/>
                </a:solidFill>
              </a:rPr>
              <a:t>the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newspaper</a:t>
            </a:r>
            <a:r>
              <a:rPr lang="hr-HR" dirty="0">
                <a:solidFill>
                  <a:srgbClr val="FFFFFF"/>
                </a:solidFill>
              </a:rPr>
              <a:t> „Gospodarski list” </a:t>
            </a:r>
            <a:r>
              <a:rPr lang="hr-HR" dirty="0" err="1">
                <a:solidFill>
                  <a:srgbClr val="FFFFFF"/>
                </a:solidFill>
              </a:rPr>
              <a:t>started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being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published</a:t>
            </a:r>
            <a:r>
              <a:rPr lang="hr-HR" dirty="0">
                <a:solidFill>
                  <a:srgbClr val="FFFFFF"/>
                </a:solidFill>
              </a:rPr>
              <a:t>.</a:t>
            </a:r>
          </a:p>
          <a:p>
            <a:r>
              <a:rPr lang="hr-HR" dirty="0">
                <a:solidFill>
                  <a:srgbClr val="FFFFFF"/>
                </a:solidFill>
              </a:rPr>
              <a:t>He </a:t>
            </a:r>
            <a:r>
              <a:rPr lang="hr-HR" dirty="0" err="1">
                <a:solidFill>
                  <a:srgbClr val="FFFFFF"/>
                </a:solidFill>
              </a:rPr>
              <a:t>also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organized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the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first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trade</a:t>
            </a:r>
            <a:r>
              <a:rPr lang="hr-HR" dirty="0">
                <a:solidFill>
                  <a:srgbClr val="FFFFFF"/>
                </a:solidFill>
              </a:rPr>
              <a:t> fair </a:t>
            </a:r>
            <a:r>
              <a:rPr lang="hr-HR" dirty="0" err="1">
                <a:solidFill>
                  <a:srgbClr val="FFFFFF"/>
                </a:solidFill>
              </a:rPr>
              <a:t>of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craftmanship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in</a:t>
            </a:r>
            <a:r>
              <a:rPr lang="hr-HR" dirty="0">
                <a:solidFill>
                  <a:srgbClr val="FFFFFF"/>
                </a:solidFill>
              </a:rPr>
              <a:t> Croatia.</a:t>
            </a:r>
          </a:p>
          <a:p>
            <a:r>
              <a:rPr lang="hr-HR" dirty="0" err="1">
                <a:solidFill>
                  <a:srgbClr val="FFFFFF"/>
                </a:solidFill>
              </a:rPr>
              <a:t>Motivated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by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the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success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of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the</a:t>
            </a:r>
            <a:r>
              <a:rPr lang="hr-HR" dirty="0">
                <a:solidFill>
                  <a:srgbClr val="FFFFFF"/>
                </a:solidFill>
              </a:rPr>
              <a:t> fair, he </a:t>
            </a:r>
            <a:r>
              <a:rPr lang="hr-HR" b="1" dirty="0" err="1">
                <a:solidFill>
                  <a:srgbClr val="FFFFFF"/>
                </a:solidFill>
              </a:rPr>
              <a:t>planted</a:t>
            </a:r>
            <a:r>
              <a:rPr lang="hr-HR" b="1" dirty="0">
                <a:solidFill>
                  <a:srgbClr val="FFFFFF"/>
                </a:solidFill>
              </a:rPr>
              <a:t> </a:t>
            </a:r>
            <a:r>
              <a:rPr lang="hr-HR" dirty="0">
                <a:solidFill>
                  <a:srgbClr val="FFFFFF"/>
                </a:solidFill>
              </a:rPr>
              <a:t>2 </a:t>
            </a:r>
            <a:r>
              <a:rPr lang="hr-HR" dirty="0" err="1">
                <a:solidFill>
                  <a:srgbClr val="FFFFFF"/>
                </a:solidFill>
              </a:rPr>
              <a:t>acres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of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vineyard</a:t>
            </a:r>
            <a:r>
              <a:rPr lang="hr-HR" dirty="0">
                <a:solidFill>
                  <a:srgbClr val="FFFFFF"/>
                </a:solidFill>
              </a:rPr>
              <a:t>.</a:t>
            </a:r>
          </a:p>
          <a:p>
            <a:r>
              <a:rPr lang="hr-HR" dirty="0">
                <a:solidFill>
                  <a:srgbClr val="FFFFFF"/>
                </a:solidFill>
              </a:rPr>
              <a:t>He </a:t>
            </a:r>
            <a:r>
              <a:rPr lang="hr-HR" dirty="0" err="1">
                <a:solidFill>
                  <a:srgbClr val="FFFFFF"/>
                </a:solidFill>
              </a:rPr>
              <a:t>was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promoted</a:t>
            </a:r>
            <a:r>
              <a:rPr lang="hr-HR" dirty="0">
                <a:solidFill>
                  <a:srgbClr val="FFFFFF"/>
                </a:solidFill>
              </a:rPr>
              <a:t> to a </a:t>
            </a:r>
            <a:r>
              <a:rPr lang="hr-HR" dirty="0" err="1">
                <a:solidFill>
                  <a:srgbClr val="FFFFFF"/>
                </a:solidFill>
              </a:rPr>
              <a:t>president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of</a:t>
            </a:r>
            <a:r>
              <a:rPr lang="hr-HR" dirty="0">
                <a:solidFill>
                  <a:srgbClr val="FFFFFF"/>
                </a:solidFill>
              </a:rPr>
              <a:t> „Gospodarska podružnica Sveti Ivan Zelina”.</a:t>
            </a:r>
          </a:p>
          <a:p>
            <a:r>
              <a:rPr lang="hr-HR" dirty="0">
                <a:solidFill>
                  <a:srgbClr val="FFFFFF"/>
                </a:solidFill>
              </a:rPr>
              <a:t>He </a:t>
            </a:r>
            <a:r>
              <a:rPr lang="hr-HR" dirty="0" err="1">
                <a:solidFill>
                  <a:srgbClr val="FFFFFF"/>
                </a:solidFill>
              </a:rPr>
              <a:t>won</a:t>
            </a:r>
            <a:r>
              <a:rPr lang="hr-HR" dirty="0">
                <a:solidFill>
                  <a:srgbClr val="FFFFFF"/>
                </a:solidFill>
              </a:rPr>
              <a:t> a </a:t>
            </a:r>
            <a:r>
              <a:rPr lang="hr-HR" dirty="0" err="1">
                <a:solidFill>
                  <a:srgbClr val="FFFFFF"/>
                </a:solidFill>
              </a:rPr>
              <a:t>bronze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medal</a:t>
            </a:r>
            <a:r>
              <a:rPr lang="hr-HR" dirty="0">
                <a:solidFill>
                  <a:srgbClr val="FFFFFF"/>
                </a:solidFill>
              </a:rPr>
              <a:t> on a </a:t>
            </a:r>
            <a:r>
              <a:rPr lang="hr-HR" dirty="0" err="1">
                <a:solidFill>
                  <a:srgbClr val="FFFFFF"/>
                </a:solidFill>
              </a:rPr>
              <a:t>trade</a:t>
            </a:r>
            <a:r>
              <a:rPr lang="hr-HR" dirty="0">
                <a:solidFill>
                  <a:srgbClr val="FFFFFF"/>
                </a:solidFill>
              </a:rPr>
              <a:t> fair </a:t>
            </a:r>
            <a:r>
              <a:rPr lang="hr-HR" dirty="0" err="1">
                <a:solidFill>
                  <a:srgbClr val="FFFFFF"/>
                </a:solidFill>
              </a:rPr>
              <a:t>in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hr-HR" dirty="0" err="1">
                <a:solidFill>
                  <a:srgbClr val="FFFFFF"/>
                </a:solidFill>
              </a:rPr>
              <a:t>Vienna</a:t>
            </a:r>
            <a:r>
              <a:rPr lang="hr-HR" dirty="0">
                <a:solidFill>
                  <a:srgbClr val="FFFFFF"/>
                </a:solidFill>
              </a:rPr>
              <a:t>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89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F5D4A0-888B-426A-8F2B-28F4956EC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1E6E35-89C4-4B0C-8F42-913A60F1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ka 3" descr="Slika na kojoj se prikazuje tekst, zgrada, na otvorenom, staro&#10;&#10;Opis je automatski generiran">
            <a:extLst>
              <a:ext uri="{FF2B5EF4-FFF2-40B4-BE49-F238E27FC236}">
                <a16:creationId xmlns:a16="http://schemas.microsoft.com/office/drawing/2014/main" id="{08BC2E1C-C66D-4F5D-9C39-C75581D6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47" y="0"/>
            <a:ext cx="10396105" cy="6861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6ACBB-DC75-4E71-BD94-A31078AB5B15}"/>
              </a:ext>
            </a:extLst>
          </p:cNvPr>
          <p:cNvSpPr txBox="1"/>
          <p:nvPr/>
        </p:nvSpPr>
        <p:spPr>
          <a:xfrm>
            <a:off x="8788400" y="6454775"/>
            <a:ext cx="2743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Source: </a:t>
            </a:r>
            <a:r>
              <a:rPr lang="en-US" err="1"/>
              <a:t>Muzej</a:t>
            </a:r>
            <a:r>
              <a:rPr lang="en-US"/>
              <a:t> Zelina</a:t>
            </a:r>
          </a:p>
        </p:txBody>
      </p:sp>
    </p:spTree>
    <p:extLst>
      <p:ext uri="{BB962C8B-B14F-4D97-AF65-F5344CB8AC3E}">
        <p14:creationId xmlns:p14="http://schemas.microsoft.com/office/powerpoint/2010/main" val="15663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31E45DDC70B3F4CB7D93E3D9C5BE227" ma:contentTypeVersion="9" ma:contentTypeDescription="Stvaranje novog dokumenta." ma:contentTypeScope="" ma:versionID="8546e690199a667713c4f7aaa82c3292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26d95047eb9a7c8d1d95f081db99644e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813690-3E0A-4A05-B3B1-367E4EA27916}"/>
</file>

<file path=customXml/itemProps2.xml><?xml version="1.0" encoding="utf-8"?>
<ds:datastoreItem xmlns:ds="http://schemas.openxmlformats.org/officeDocument/2006/customXml" ds:itemID="{0A37DFB8-BBE9-42C1-89F7-C4B0A1FE4856}"/>
</file>

<file path=customXml/itemProps3.xml><?xml version="1.0" encoding="utf-8"?>
<ds:datastoreItem xmlns:ds="http://schemas.openxmlformats.org/officeDocument/2006/customXml" ds:itemID="{3A3F80FD-D599-42DF-91E1-514ED7C44C91}"/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9</TotalTime>
  <Words>416</Words>
  <Application>Microsoft Office PowerPoint</Application>
  <PresentationFormat>Široki zaslon</PresentationFormat>
  <Paragraphs>44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Open Sans</vt:lpstr>
      <vt:lpstr>Paket</vt:lpstr>
      <vt:lpstr>Dragutin stražimir</vt:lpstr>
      <vt:lpstr>Early life</vt:lpstr>
      <vt:lpstr>PowerPoint prezentacija</vt:lpstr>
      <vt:lpstr>PowerPoint prezentacija</vt:lpstr>
      <vt:lpstr>PowerPoint prezentacija</vt:lpstr>
      <vt:lpstr>Adult life and career</vt:lpstr>
      <vt:lpstr>PowerPoint prezentacija</vt:lpstr>
      <vt:lpstr>PowerPoint prezentacija</vt:lpstr>
      <vt:lpstr>PowerPoint prezentacija</vt:lpstr>
      <vt:lpstr>PowerPoint prezentacija</vt:lpstr>
      <vt:lpstr>writing</vt:lpstr>
      <vt:lpstr>Vinogradarstvo je takova struka gospodarstva, koja se kod nas u vinorodnoj Hrvatskoj, ako se umno i pametno tjera, najbolje izplaća, premda i najviše posla zadaje.  Dragutin stražimir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Dragutin stražimir</dc:title>
  <dc:creator>Petar Turčić</dc:creator>
  <cp:lastModifiedBy>Korisnik</cp:lastModifiedBy>
  <cp:revision>4</cp:revision>
  <dcterms:created xsi:type="dcterms:W3CDTF">2021-04-11T12:40:26Z</dcterms:created>
  <dcterms:modified xsi:type="dcterms:W3CDTF">2021-04-19T08:47:22Z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