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2" r:id="rId6"/>
    <p:sldId id="357" r:id="rId7"/>
    <p:sldId id="263" r:id="rId8"/>
    <p:sldId id="361" r:id="rId9"/>
    <p:sldId id="358" r:id="rId10"/>
    <p:sldId id="291" r:id="rId11"/>
    <p:sldId id="322" r:id="rId12"/>
    <p:sldId id="293" r:id="rId13"/>
    <p:sldId id="295" r:id="rId14"/>
    <p:sldId id="363" r:id="rId15"/>
    <p:sldId id="368" r:id="rId16"/>
    <p:sldId id="319" r:id="rId17"/>
    <p:sldId id="314" r:id="rId18"/>
    <p:sldId id="364" r:id="rId19"/>
    <p:sldId id="270" r:id="rId20"/>
    <p:sldId id="362" r:id="rId21"/>
    <p:sldId id="365" r:id="rId22"/>
    <p:sldId id="366" r:id="rId23"/>
    <p:sldId id="367" r:id="rId24"/>
    <p:sldId id="369" r:id="rId25"/>
    <p:sldId id="371" r:id="rId26"/>
    <p:sldId id="370" r:id="rId27"/>
    <p:sldId id="372" r:id="rId28"/>
    <p:sldId id="373" r:id="rId29"/>
    <p:sldId id="374" r:id="rId30"/>
    <p:sldId id="37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1191"/>
    <a:srgbClr val="FF3300"/>
    <a:srgbClr val="A4809D"/>
    <a:srgbClr val="00FFFF"/>
    <a:srgbClr val="FA6326"/>
    <a:srgbClr val="CCFF99"/>
    <a:srgbClr val="2DC6DB"/>
    <a:srgbClr val="F456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0D781B-E0DA-4037-B030-309E0A01218F}" type="doc">
      <dgm:prSet loTypeId="urn:microsoft.com/office/officeart/2009/3/layout/FramedTextPicture" loCatId="picture" qsTypeId="urn:microsoft.com/office/officeart/2005/8/quickstyle/3d3" qsCatId="3D" csTypeId="urn:microsoft.com/office/officeart/2005/8/colors/accent6_3" csCatId="accent6" phldr="1"/>
      <dgm:spPr/>
      <dgm:t>
        <a:bodyPr/>
        <a:lstStyle/>
        <a:p>
          <a:endParaRPr lang="en-US"/>
        </a:p>
      </dgm:t>
    </dgm:pt>
    <dgm:pt modelId="{7403DED3-D74A-42CE-9ACA-6AD8434D3B9C}">
      <dgm:prSet phldrT="[Text]" custT="1"/>
      <dgm:spPr/>
      <dgm:t>
        <a:bodyPr anchor="t"/>
        <a:lstStyle/>
        <a:p>
          <a:pPr algn="l"/>
          <a:r>
            <a:rPr lang="en-US" sz="3500" b="1" dirty="0">
              <a:latin typeface="Comic Sans MS" panose="030F0702030302020204" pitchFamily="66" charset="0"/>
            </a:rPr>
            <a:t>- </a:t>
          </a:r>
          <a:r>
            <a:rPr lang="en-US" sz="3500" b="1" dirty="0" err="1">
              <a:latin typeface="Comic Sans MS" panose="030F0702030302020204" pitchFamily="66" charset="0"/>
            </a:rPr>
            <a:t>prosvjetitelj</a:t>
          </a:r>
          <a:r>
            <a:rPr lang="en-US" sz="3500" b="1" dirty="0">
              <a:latin typeface="Comic Sans MS" panose="030F0702030302020204" pitchFamily="66" charset="0"/>
            </a:rPr>
            <a:t>, </a:t>
          </a:r>
          <a:r>
            <a:rPr lang="en-US" sz="3500" b="1" dirty="0" err="1">
              <a:latin typeface="Comic Sans MS" panose="030F0702030302020204" pitchFamily="66" charset="0"/>
            </a:rPr>
            <a:t>vinogradar</a:t>
          </a:r>
          <a:r>
            <a:rPr lang="en-US" sz="3500" b="1" dirty="0">
              <a:latin typeface="Comic Sans MS" panose="030F0702030302020204" pitchFamily="66" charset="0"/>
            </a:rPr>
            <a:t>, </a:t>
          </a:r>
          <a:r>
            <a:rPr lang="en-US" sz="3500" b="1" dirty="0" err="1">
              <a:latin typeface="Comic Sans MS" panose="030F0702030302020204" pitchFamily="66" charset="0"/>
            </a:rPr>
            <a:t>pisac</a:t>
          </a:r>
          <a:r>
            <a:rPr lang="en-US" sz="3500" b="1" dirty="0">
              <a:latin typeface="Comic Sans MS" panose="030F0702030302020204" pitchFamily="66" charset="0"/>
            </a:rPr>
            <a:t> </a:t>
          </a:r>
          <a:r>
            <a:rPr lang="en-US" sz="3500" b="1" dirty="0" err="1">
              <a:latin typeface="Comic Sans MS" panose="030F0702030302020204" pitchFamily="66" charset="0"/>
            </a:rPr>
            <a:t>i</a:t>
          </a:r>
          <a:r>
            <a:rPr lang="en-US" sz="3500" b="1" dirty="0">
              <a:latin typeface="Comic Sans MS" panose="030F0702030302020204" pitchFamily="66" charset="0"/>
            </a:rPr>
            <a:t> </a:t>
          </a:r>
          <a:r>
            <a:rPr lang="en-US" sz="3500" b="1" dirty="0" err="1">
              <a:latin typeface="Comic Sans MS" panose="030F0702030302020204" pitchFamily="66" charset="0"/>
            </a:rPr>
            <a:t>donjozelinski</a:t>
          </a:r>
          <a:r>
            <a:rPr lang="en-US" sz="3500" b="1" dirty="0">
              <a:latin typeface="Comic Sans MS" panose="030F0702030302020204" pitchFamily="66" charset="0"/>
            </a:rPr>
            <a:t> </a:t>
          </a:r>
          <a:r>
            <a:rPr lang="en-US" sz="3500" b="1" dirty="0" err="1">
              <a:latin typeface="Comic Sans MS" panose="030F0702030302020204" pitchFamily="66" charset="0"/>
            </a:rPr>
            <a:t>župnik</a:t>
          </a:r>
          <a:endParaRPr lang="en-US" sz="3500" b="1" dirty="0">
            <a:latin typeface="Comic Sans MS" panose="030F0702030302020204" pitchFamily="66" charset="0"/>
          </a:endParaRPr>
        </a:p>
        <a:p>
          <a:pPr algn="just"/>
          <a:r>
            <a:rPr lang="en-US" sz="3500" b="1" dirty="0">
              <a:latin typeface="Comic Sans MS" panose="030F0702030302020204" pitchFamily="66" charset="0"/>
            </a:rPr>
            <a:t>- promotor </a:t>
          </a:r>
          <a:r>
            <a:rPr lang="en-US" sz="3500" b="1" dirty="0" err="1">
              <a:latin typeface="Comic Sans MS" panose="030F0702030302020204" pitchFamily="66" charset="0"/>
            </a:rPr>
            <a:t>modernizacije</a:t>
          </a:r>
          <a:r>
            <a:rPr lang="en-US" sz="3500" b="1" dirty="0">
              <a:latin typeface="Comic Sans MS" panose="030F0702030302020204" pitchFamily="66" charset="0"/>
            </a:rPr>
            <a:t> u </a:t>
          </a:r>
          <a:r>
            <a:rPr lang="en-US" sz="3500" b="1" dirty="0" err="1">
              <a:latin typeface="Comic Sans MS" panose="030F0702030302020204" pitchFamily="66" charset="0"/>
            </a:rPr>
            <a:t>poljodjelskoj</a:t>
          </a:r>
          <a:r>
            <a:rPr lang="en-US" sz="3500" b="1" dirty="0">
              <a:latin typeface="Comic Sans MS" panose="030F0702030302020204" pitchFamily="66" charset="0"/>
            </a:rPr>
            <a:t> </a:t>
          </a:r>
          <a:r>
            <a:rPr lang="en-US" sz="3500" b="1" dirty="0" err="1">
              <a:latin typeface="Comic Sans MS" panose="030F0702030302020204" pitchFamily="66" charset="0"/>
            </a:rPr>
            <a:t>proizvodnji</a:t>
          </a:r>
          <a:r>
            <a:rPr lang="en-US" sz="3500" b="1" dirty="0">
              <a:latin typeface="Comic Sans MS" panose="030F0702030302020204" pitchFamily="66" charset="0"/>
            </a:rPr>
            <a:t> </a:t>
          </a:r>
        </a:p>
        <a:p>
          <a:pPr algn="just"/>
          <a:r>
            <a:rPr lang="en-US" sz="3500" b="1" dirty="0">
              <a:latin typeface="Comic Sans MS" panose="030F0702030302020204" pitchFamily="66" charset="0"/>
            </a:rPr>
            <a:t>- promotor </a:t>
          </a:r>
          <a:r>
            <a:rPr lang="en-US" sz="3500" b="1" dirty="0" err="1">
              <a:latin typeface="Comic Sans MS" panose="030F0702030302020204" pitchFamily="66" charset="0"/>
            </a:rPr>
            <a:t>boljih</a:t>
          </a:r>
          <a:r>
            <a:rPr lang="en-US" sz="3500" b="1" dirty="0">
              <a:latin typeface="Comic Sans MS" panose="030F0702030302020204" pitchFamily="66" charset="0"/>
            </a:rPr>
            <a:t> </a:t>
          </a:r>
          <a:r>
            <a:rPr lang="en-US" sz="3500" b="1" dirty="0" err="1">
              <a:latin typeface="Comic Sans MS" panose="030F0702030302020204" pitchFamily="66" charset="0"/>
            </a:rPr>
            <a:t>uvjeta</a:t>
          </a:r>
          <a:r>
            <a:rPr lang="en-US" sz="3500" b="1" dirty="0">
              <a:latin typeface="Comic Sans MS" panose="030F0702030302020204" pitchFamily="66" charset="0"/>
            </a:rPr>
            <a:t> </a:t>
          </a:r>
          <a:r>
            <a:rPr lang="en-US" sz="3500" b="1" dirty="0" err="1">
              <a:latin typeface="Comic Sans MS" panose="030F0702030302020204" pitchFamily="66" charset="0"/>
            </a:rPr>
            <a:t>rada</a:t>
          </a:r>
          <a:r>
            <a:rPr lang="en-US" sz="3500" b="1" dirty="0">
              <a:latin typeface="Comic Sans MS" panose="030F0702030302020204" pitchFamily="66" charset="0"/>
            </a:rPr>
            <a:t> u </a:t>
          </a:r>
          <a:r>
            <a:rPr lang="en-US" sz="3500" b="1" dirty="0" err="1">
              <a:latin typeface="Comic Sans MS" panose="030F0702030302020204" pitchFamily="66" charset="0"/>
            </a:rPr>
            <a:t>prosvjeti</a:t>
          </a:r>
          <a:endParaRPr lang="en-US" sz="3500" b="1" dirty="0">
            <a:latin typeface="Comic Sans MS" panose="030F0702030302020204" pitchFamily="66" charset="0"/>
          </a:endParaRPr>
        </a:p>
        <a:p>
          <a:pPr algn="just"/>
          <a:endParaRPr lang="en-US" sz="3500" b="1" dirty="0">
            <a:latin typeface="Comic Sans MS" panose="030F0702030302020204" pitchFamily="66" charset="0"/>
          </a:endParaRPr>
        </a:p>
        <a:p>
          <a:pPr algn="just"/>
          <a:endParaRPr lang="en-US" sz="3500" dirty="0">
            <a:latin typeface="Comic Sans MS" panose="030F0702030302020204" pitchFamily="66" charset="0"/>
          </a:endParaRPr>
        </a:p>
      </dgm:t>
    </dgm:pt>
    <dgm:pt modelId="{6DBA00A1-9063-47C7-9044-128E7E088F51}" type="parTrans" cxnId="{8FE8C792-B042-45B8-B8CF-BFA670C374BA}">
      <dgm:prSet/>
      <dgm:spPr/>
      <dgm:t>
        <a:bodyPr/>
        <a:lstStyle/>
        <a:p>
          <a:endParaRPr lang="en-US"/>
        </a:p>
      </dgm:t>
    </dgm:pt>
    <dgm:pt modelId="{74D2D2D9-8234-464C-BEE9-1CC3B9759B02}" type="sibTrans" cxnId="{8FE8C792-B042-45B8-B8CF-BFA670C374BA}">
      <dgm:prSet/>
      <dgm:spPr/>
      <dgm:t>
        <a:bodyPr/>
        <a:lstStyle/>
        <a:p>
          <a:endParaRPr lang="en-US"/>
        </a:p>
      </dgm:t>
    </dgm:pt>
    <dgm:pt modelId="{EE7B30F3-FCD0-4C70-A6E8-4E396646C2DA}" type="pres">
      <dgm:prSet presAssocID="{220D781B-E0DA-4037-B030-309E0A01218F}" presName="Name0" presStyleCnt="0">
        <dgm:presLayoutVars>
          <dgm:chMax/>
          <dgm:chPref/>
          <dgm:dir/>
        </dgm:presLayoutVars>
      </dgm:prSet>
      <dgm:spPr/>
    </dgm:pt>
    <dgm:pt modelId="{C28CC876-0C17-4462-A6DB-112517A186F8}" type="pres">
      <dgm:prSet presAssocID="{7403DED3-D74A-42CE-9ACA-6AD8434D3B9C}" presName="composite" presStyleCnt="0">
        <dgm:presLayoutVars>
          <dgm:chMax/>
          <dgm:chPref/>
        </dgm:presLayoutVars>
      </dgm:prSet>
      <dgm:spPr/>
    </dgm:pt>
    <dgm:pt modelId="{EC2092C1-0A8A-4D36-8492-6604ADD3FA8E}" type="pres">
      <dgm:prSet presAssocID="{7403DED3-D74A-42CE-9ACA-6AD8434D3B9C}" presName="Image" presStyleLbl="bgImgPlace1" presStyleIdx="0" presStyleCnt="1" custScaleX="279013" custScaleY="478474" custLinFactX="-70981" custLinFactNeighborX="-100000" custLinFactNeighborY="5994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DE70CE05-60B6-4D29-B153-F267D00D74FB}" type="pres">
      <dgm:prSet presAssocID="{7403DED3-D74A-42CE-9ACA-6AD8434D3B9C}" presName="ParentText" presStyleLbl="revTx" presStyleIdx="0" presStyleCnt="1" custScaleX="387165" custScaleY="395722" custLinFactX="7638" custLinFactNeighborX="100000" custLinFactNeighborY="-10274">
        <dgm:presLayoutVars>
          <dgm:chMax val="0"/>
          <dgm:chPref val="0"/>
          <dgm:bulletEnabled val="1"/>
        </dgm:presLayoutVars>
      </dgm:prSet>
      <dgm:spPr/>
    </dgm:pt>
    <dgm:pt modelId="{CA7C18A4-4036-4B2A-B524-107A20955E26}" type="pres">
      <dgm:prSet presAssocID="{7403DED3-D74A-42CE-9ACA-6AD8434D3B9C}" presName="tlFrame" presStyleLbl="node1" presStyleIdx="0" presStyleCnt="4" custLinFactX="-38596" custLinFactY="-200000" custLinFactNeighborX="-100000" custLinFactNeighborY="-206476"/>
      <dgm:spPr/>
    </dgm:pt>
    <dgm:pt modelId="{01F345F5-7881-4821-978A-26FD6F6859D6}" type="pres">
      <dgm:prSet presAssocID="{7403DED3-D74A-42CE-9ACA-6AD8434D3B9C}" presName="trFrame" presStyleLbl="node1" presStyleIdx="1" presStyleCnt="4" custLinFactX="500000" custLinFactY="-200000" custLinFactNeighborX="516728" custLinFactNeighborY="-204867"/>
      <dgm:spPr/>
    </dgm:pt>
    <dgm:pt modelId="{063E0B81-A292-4366-BE2C-84BA05022E0F}" type="pres">
      <dgm:prSet presAssocID="{7403DED3-D74A-42CE-9ACA-6AD8434D3B9C}" presName="blFrame" presStyleLbl="node1" presStyleIdx="2" presStyleCnt="4" custLinFactX="-34423" custLinFactY="100000" custLinFactNeighborX="-100000" custLinFactNeighborY="181159"/>
      <dgm:spPr/>
    </dgm:pt>
    <dgm:pt modelId="{9780F4D9-1C6F-4E69-B962-BF08B02A8C4E}" type="pres">
      <dgm:prSet presAssocID="{7403DED3-D74A-42CE-9ACA-6AD8434D3B9C}" presName="brFrame" presStyleLbl="node1" presStyleIdx="3" presStyleCnt="4" custLinFactX="500000" custLinFactY="100000" custLinFactNeighborX="517621" custLinFactNeighborY="183905"/>
      <dgm:spPr/>
    </dgm:pt>
  </dgm:ptLst>
  <dgm:cxnLst>
    <dgm:cxn modelId="{9EA2768B-4B61-4129-A589-397D29FC0448}" type="presOf" srcId="{7403DED3-D74A-42CE-9ACA-6AD8434D3B9C}" destId="{DE70CE05-60B6-4D29-B153-F267D00D74FB}" srcOrd="0" destOrd="0" presId="urn:microsoft.com/office/officeart/2009/3/layout/FramedTextPicture"/>
    <dgm:cxn modelId="{8FE8C792-B042-45B8-B8CF-BFA670C374BA}" srcId="{220D781B-E0DA-4037-B030-309E0A01218F}" destId="{7403DED3-D74A-42CE-9ACA-6AD8434D3B9C}" srcOrd="0" destOrd="0" parTransId="{6DBA00A1-9063-47C7-9044-128E7E088F51}" sibTransId="{74D2D2D9-8234-464C-BEE9-1CC3B9759B02}"/>
    <dgm:cxn modelId="{724D53CE-F739-4259-8332-2FCD1930AE35}" type="presOf" srcId="{220D781B-E0DA-4037-B030-309E0A01218F}" destId="{EE7B30F3-FCD0-4C70-A6E8-4E396646C2DA}" srcOrd="0" destOrd="0" presId="urn:microsoft.com/office/officeart/2009/3/layout/FramedTextPicture"/>
    <dgm:cxn modelId="{6854692A-DAB8-4093-8130-C808E28810D0}" type="presParOf" srcId="{EE7B30F3-FCD0-4C70-A6E8-4E396646C2DA}" destId="{C28CC876-0C17-4462-A6DB-112517A186F8}" srcOrd="0" destOrd="0" presId="urn:microsoft.com/office/officeart/2009/3/layout/FramedTextPicture"/>
    <dgm:cxn modelId="{F8C14219-A656-40DA-990D-356DAC7E8F8E}" type="presParOf" srcId="{C28CC876-0C17-4462-A6DB-112517A186F8}" destId="{EC2092C1-0A8A-4D36-8492-6604ADD3FA8E}" srcOrd="0" destOrd="0" presId="urn:microsoft.com/office/officeart/2009/3/layout/FramedTextPicture"/>
    <dgm:cxn modelId="{FEAAABDF-F4AA-458D-BAA1-7DDA7C231F2A}" type="presParOf" srcId="{C28CC876-0C17-4462-A6DB-112517A186F8}" destId="{DE70CE05-60B6-4D29-B153-F267D00D74FB}" srcOrd="1" destOrd="0" presId="urn:microsoft.com/office/officeart/2009/3/layout/FramedTextPicture"/>
    <dgm:cxn modelId="{6DD690F2-4774-4206-8495-0E8957DF60FE}" type="presParOf" srcId="{C28CC876-0C17-4462-A6DB-112517A186F8}" destId="{CA7C18A4-4036-4B2A-B524-107A20955E26}" srcOrd="2" destOrd="0" presId="urn:microsoft.com/office/officeart/2009/3/layout/FramedTextPicture"/>
    <dgm:cxn modelId="{F6C8CFC5-8A2E-4FA8-839B-5C2972281084}" type="presParOf" srcId="{C28CC876-0C17-4462-A6DB-112517A186F8}" destId="{01F345F5-7881-4821-978A-26FD6F6859D6}" srcOrd="3" destOrd="0" presId="urn:microsoft.com/office/officeart/2009/3/layout/FramedTextPicture"/>
    <dgm:cxn modelId="{5DFF5E99-B254-4451-8BB5-2D0FC76BE188}" type="presParOf" srcId="{C28CC876-0C17-4462-A6DB-112517A186F8}" destId="{063E0B81-A292-4366-BE2C-84BA05022E0F}" srcOrd="4" destOrd="0" presId="urn:microsoft.com/office/officeart/2009/3/layout/FramedTextPicture"/>
    <dgm:cxn modelId="{76CE43C6-E50C-4133-981E-71414F912AD6}" type="presParOf" srcId="{C28CC876-0C17-4462-A6DB-112517A186F8}" destId="{9780F4D9-1C6F-4E69-B962-BF08B02A8C4E}" srcOrd="5" destOrd="0" presId="urn:microsoft.com/office/officeart/2009/3/layout/FramedTextPicture"/>
  </dgm:cxnLst>
  <dgm:bg>
    <a:pattFill prst="divot">
      <a:fgClr>
        <a:srgbClr val="92D050"/>
      </a:fgClr>
      <a:bgClr>
        <a:schemeClr val="bg1"/>
      </a:bgClr>
    </a:patt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AE8168-4C57-434E-B895-E0874923E353}" type="doc">
      <dgm:prSet loTypeId="urn:microsoft.com/office/officeart/2011/layout/CircleProcess" loCatId="process" qsTypeId="urn:microsoft.com/office/officeart/2005/8/quickstyle/simple4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456EF2CC-8D0E-4D45-AB41-09E81B1A099E}">
      <dgm:prSet phldrT="[Text]" custT="1"/>
      <dgm:spPr>
        <a:solidFill>
          <a:srgbClr val="F456EC"/>
        </a:solidFill>
      </dgm:spPr>
      <dgm:t>
        <a:bodyPr/>
        <a:lstStyle/>
        <a:p>
          <a:pPr algn="ctr"/>
          <a:r>
            <a:rPr lang="hr-HR" sz="2400" b="1" dirty="0">
              <a:latin typeface="Comic Sans MS" panose="030F0702030302020204" pitchFamily="66" charset="0"/>
            </a:rPr>
            <a:t>školske godine 1993./94. upisana je 1. generacija učenika za zanimanje elektromehaničar</a:t>
          </a:r>
          <a:endParaRPr lang="en-US" sz="2400" b="1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6E9FF5D6-7B77-4D20-88A8-18D35B5B4AAE}" type="parTrans" cxnId="{D05ADACD-A49B-44CD-B330-303CA95EA88F}">
      <dgm:prSet/>
      <dgm:spPr/>
      <dgm:t>
        <a:bodyPr/>
        <a:lstStyle/>
        <a:p>
          <a:endParaRPr lang="en-US"/>
        </a:p>
      </dgm:t>
    </dgm:pt>
    <dgm:pt modelId="{C2EF0C99-AB0E-4954-BB4B-9CEE75B99865}" type="sibTrans" cxnId="{D05ADACD-A49B-44CD-B330-303CA95EA88F}">
      <dgm:prSet/>
      <dgm:spPr/>
      <dgm:t>
        <a:bodyPr/>
        <a:lstStyle/>
        <a:p>
          <a:endParaRPr lang="en-US"/>
        </a:p>
      </dgm:t>
    </dgm:pt>
    <dgm:pt modelId="{EE44E9CE-291E-45BE-96BB-6C328E5FC15E}">
      <dgm:prSet phldrT="[Text]" custT="1"/>
      <dgm:spPr>
        <a:solidFill>
          <a:srgbClr val="2DC6DB">
            <a:alpha val="90000"/>
          </a:srgbClr>
        </a:solidFill>
      </dgm:spPr>
      <dgm:t>
        <a:bodyPr/>
        <a:lstStyle/>
        <a:p>
          <a:r>
            <a:rPr lang="hr-HR" sz="2400" b="1" dirty="0">
              <a:latin typeface="Comic Sans MS" panose="030F0702030302020204" pitchFamily="66" charset="0"/>
            </a:rPr>
            <a:t>školske godine 1997./98. upisana je 1. generacija učenika za zanimanja elektroinstalater, autoelektričar i elektroničar-mehanič</a:t>
          </a:r>
          <a:r>
            <a:rPr lang="hr-HR" sz="2400" b="1" dirty="0"/>
            <a:t>ar</a:t>
          </a:r>
          <a:endParaRPr lang="en-US" sz="2400" b="1" dirty="0">
            <a:latin typeface="Comic Sans MS" panose="030F0702030302020204" pitchFamily="66" charset="0"/>
          </a:endParaRPr>
        </a:p>
      </dgm:t>
    </dgm:pt>
    <dgm:pt modelId="{0629B950-2ACE-4F20-8206-4F4005114257}" type="parTrans" cxnId="{9EB52B01-C01E-459E-9743-BC7C53E41E91}">
      <dgm:prSet/>
      <dgm:spPr/>
      <dgm:t>
        <a:bodyPr/>
        <a:lstStyle/>
        <a:p>
          <a:endParaRPr lang="en-US"/>
        </a:p>
      </dgm:t>
    </dgm:pt>
    <dgm:pt modelId="{4E5C15C4-3653-4A99-81C8-B8DE8E5E57E5}" type="sibTrans" cxnId="{9EB52B01-C01E-459E-9743-BC7C53E41E91}">
      <dgm:prSet/>
      <dgm:spPr/>
      <dgm:t>
        <a:bodyPr/>
        <a:lstStyle/>
        <a:p>
          <a:endParaRPr lang="en-US"/>
        </a:p>
      </dgm:t>
    </dgm:pt>
    <dgm:pt modelId="{1AE00E1E-F887-4973-8B2F-BAF8DCDB6852}">
      <dgm:prSet phldrT="[Text]" custT="1"/>
      <dgm:spPr>
        <a:solidFill>
          <a:srgbClr val="A4809D"/>
        </a:solidFill>
      </dgm:spPr>
      <dgm:t>
        <a:bodyPr/>
        <a:lstStyle/>
        <a:p>
          <a:r>
            <a:rPr lang="hr-HR" sz="2400" b="1" dirty="0">
              <a:latin typeface="Comic Sans MS" panose="030F0702030302020204" pitchFamily="66" charset="0"/>
            </a:rPr>
            <a:t>š</a:t>
          </a:r>
          <a:r>
            <a:rPr lang="en-US" sz="2400" b="1" dirty="0">
              <a:latin typeface="Comic Sans MS" panose="030F0702030302020204" pitchFamily="66" charset="0"/>
            </a:rPr>
            <a:t>k</a:t>
          </a:r>
          <a:r>
            <a:rPr lang="hr-HR" sz="2400" b="1" dirty="0" err="1">
              <a:latin typeface="Comic Sans MS" panose="030F0702030302020204" pitchFamily="66" charset="0"/>
            </a:rPr>
            <a:t>olske</a:t>
          </a:r>
          <a:r>
            <a:rPr lang="hr-HR" sz="2400" b="1" dirty="0">
              <a:latin typeface="Comic Sans MS" panose="030F0702030302020204" pitchFamily="66" charset="0"/>
            </a:rPr>
            <a:t> </a:t>
          </a:r>
          <a:r>
            <a:rPr lang="en-US" sz="2400" b="1" dirty="0">
              <a:latin typeface="Comic Sans MS" panose="030F0702030302020204" pitchFamily="66" charset="0"/>
            </a:rPr>
            <a:t>god</a:t>
          </a:r>
          <a:r>
            <a:rPr lang="hr-HR" sz="2400" b="1" dirty="0">
              <a:latin typeface="Comic Sans MS" panose="030F0702030302020204" pitchFamily="66" charset="0"/>
            </a:rPr>
            <a:t>ine</a:t>
          </a:r>
          <a:r>
            <a:rPr lang="en-US" sz="2400" b="1" dirty="0">
              <a:latin typeface="Comic Sans MS" panose="030F0702030302020204" pitchFamily="66" charset="0"/>
            </a:rPr>
            <a:t> </a:t>
          </a:r>
          <a:r>
            <a:rPr lang="hr-HR" sz="2400" b="1" dirty="0">
              <a:latin typeface="Comic Sans MS" panose="030F0702030302020204" pitchFamily="66" charset="0"/>
            </a:rPr>
            <a:t>  </a:t>
          </a:r>
          <a:r>
            <a:rPr lang="en-US" sz="2400" b="1" dirty="0">
              <a:latin typeface="Comic Sans MS" panose="030F0702030302020204" pitchFamily="66" charset="0"/>
            </a:rPr>
            <a:t>2015./2016</a:t>
          </a:r>
          <a:r>
            <a:rPr lang="hr-HR" sz="2400" b="1" dirty="0">
              <a:latin typeface="Comic Sans MS" panose="030F0702030302020204" pitchFamily="66" charset="0"/>
            </a:rPr>
            <a:t>.</a:t>
          </a:r>
          <a:r>
            <a:rPr lang="en-US" sz="2400" b="1" dirty="0">
              <a:latin typeface="Comic Sans MS" panose="030F0702030302020204" pitchFamily="66" charset="0"/>
            </a:rPr>
            <a:t>–</a:t>
          </a:r>
          <a:r>
            <a:rPr lang="hr-HR" sz="2400" b="1" dirty="0">
              <a:latin typeface="Comic Sans MS" panose="030F0702030302020204" pitchFamily="66" charset="0"/>
            </a:rPr>
            <a:t>    1. generacija</a:t>
          </a:r>
          <a:r>
            <a:rPr lang="en-US" sz="2400" b="1" dirty="0">
              <a:latin typeface="Comic Sans MS" panose="030F0702030302020204" pitchFamily="66" charset="0"/>
            </a:rPr>
            <a:t> </a:t>
          </a:r>
          <a:r>
            <a:rPr lang="en-US" sz="2400" b="1" dirty="0" err="1">
              <a:latin typeface="Comic Sans MS" panose="030F0702030302020204" pitchFamily="66" charset="0"/>
            </a:rPr>
            <a:t>tehničar</a:t>
          </a:r>
          <a:r>
            <a:rPr lang="hr-HR" sz="2400" b="1" dirty="0">
              <a:latin typeface="Comic Sans MS" panose="030F0702030302020204" pitchFamily="66" charset="0"/>
            </a:rPr>
            <a:t>a</a:t>
          </a:r>
          <a:r>
            <a:rPr lang="en-US" sz="2400" b="1" dirty="0">
              <a:latin typeface="Comic Sans MS" panose="030F0702030302020204" pitchFamily="66" charset="0"/>
            </a:rPr>
            <a:t> za el. </a:t>
          </a:r>
          <a:r>
            <a:rPr lang="en-US" sz="2400" b="1" dirty="0" err="1">
              <a:latin typeface="Comic Sans MS" panose="030F0702030302020204" pitchFamily="66" charset="0"/>
            </a:rPr>
            <a:t>strojeve</a:t>
          </a:r>
          <a:r>
            <a:rPr lang="en-US" sz="2400" b="1" dirty="0">
              <a:latin typeface="Comic Sans MS" panose="030F0702030302020204" pitchFamily="66" charset="0"/>
            </a:rPr>
            <a:t> s </a:t>
          </a:r>
          <a:r>
            <a:rPr lang="en-US" sz="2400" b="1" dirty="0" err="1">
              <a:latin typeface="Comic Sans MS" panose="030F0702030302020204" pitchFamily="66" charset="0"/>
            </a:rPr>
            <a:t>primijenjenim</a:t>
          </a:r>
          <a:r>
            <a:rPr lang="en-US" sz="2400" b="1" dirty="0">
              <a:latin typeface="Comic Sans MS" panose="030F0702030302020204" pitchFamily="66" charset="0"/>
            </a:rPr>
            <a:t> </a:t>
          </a:r>
          <a:r>
            <a:rPr lang="en-US" sz="2400" b="1" dirty="0" err="1">
              <a:latin typeface="Comic Sans MS" panose="030F0702030302020204" pitchFamily="66" charset="0"/>
            </a:rPr>
            <a:t>računalstvom</a:t>
          </a:r>
          <a:endParaRPr lang="en-US" sz="2400" b="1" dirty="0">
            <a:latin typeface="Comic Sans MS" panose="030F0702030302020204" pitchFamily="66" charset="0"/>
          </a:endParaRPr>
        </a:p>
      </dgm:t>
    </dgm:pt>
    <dgm:pt modelId="{37250B55-B557-4725-802C-98448A313F2F}" type="parTrans" cxnId="{473FE2BC-F2BA-4627-9BBC-9B538030D778}">
      <dgm:prSet/>
      <dgm:spPr/>
      <dgm:t>
        <a:bodyPr/>
        <a:lstStyle/>
        <a:p>
          <a:endParaRPr lang="en-US"/>
        </a:p>
      </dgm:t>
    </dgm:pt>
    <dgm:pt modelId="{648E264F-126F-4C95-A843-94F87A1CB858}" type="sibTrans" cxnId="{473FE2BC-F2BA-4627-9BBC-9B538030D778}">
      <dgm:prSet/>
      <dgm:spPr/>
      <dgm:t>
        <a:bodyPr/>
        <a:lstStyle/>
        <a:p>
          <a:endParaRPr lang="en-US"/>
        </a:p>
      </dgm:t>
    </dgm:pt>
    <dgm:pt modelId="{1EC1FCE3-B79C-49F0-94B0-B0DA6B45F5AB}" type="pres">
      <dgm:prSet presAssocID="{7CAE8168-4C57-434E-B895-E0874923E353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08BFF721-BEA8-4166-A4EB-D74AC7DE814B}" type="pres">
      <dgm:prSet presAssocID="{1AE00E1E-F887-4973-8B2F-BAF8DCDB6852}" presName="Accent3" presStyleCnt="0"/>
      <dgm:spPr/>
    </dgm:pt>
    <dgm:pt modelId="{ADADE0AE-2396-47D5-802D-BF67E9978B8C}" type="pres">
      <dgm:prSet presAssocID="{1AE00E1E-F887-4973-8B2F-BAF8DCDB6852}" presName="Accent" presStyleLbl="node1" presStyleIdx="0" presStyleCnt="3" custLinFactNeighborX="744" custLinFactNeighborY="24559"/>
      <dgm:spPr/>
    </dgm:pt>
    <dgm:pt modelId="{4E44B7CB-6636-4BBA-AD7C-00CF4355AF5D}" type="pres">
      <dgm:prSet presAssocID="{1AE00E1E-F887-4973-8B2F-BAF8DCDB6852}" presName="ParentBackground3" presStyleCnt="0"/>
      <dgm:spPr/>
    </dgm:pt>
    <dgm:pt modelId="{918F0689-8CB9-47C7-BD82-6CA0CB5E66D9}" type="pres">
      <dgm:prSet presAssocID="{1AE00E1E-F887-4973-8B2F-BAF8DCDB6852}" presName="ParentBackground" presStyleLbl="fgAcc1" presStyleIdx="0" presStyleCnt="3" custScaleX="124801" custScaleY="115868" custLinFactNeighborX="821" custLinFactNeighborY="28562"/>
      <dgm:spPr/>
    </dgm:pt>
    <dgm:pt modelId="{B88052F1-DE6B-4CB8-9C8D-5EA46DF28BC2}" type="pres">
      <dgm:prSet presAssocID="{1AE00E1E-F887-4973-8B2F-BAF8DCDB6852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8B6418AB-7E9B-444B-901E-741486CB2D3D}" type="pres">
      <dgm:prSet presAssocID="{EE44E9CE-291E-45BE-96BB-6C328E5FC15E}" presName="Accent2" presStyleCnt="0"/>
      <dgm:spPr/>
    </dgm:pt>
    <dgm:pt modelId="{068AEC8D-7D49-4E26-B24D-EAEB5D56CF68}" type="pres">
      <dgm:prSet presAssocID="{EE44E9CE-291E-45BE-96BB-6C328E5FC15E}" presName="Accent" presStyleLbl="node1" presStyleIdx="1" presStyleCnt="3" custLinFactNeighborX="1429" custLinFactNeighborY="8080"/>
      <dgm:spPr/>
    </dgm:pt>
    <dgm:pt modelId="{D725F447-2E4B-4D2C-89AD-3FC567D10209}" type="pres">
      <dgm:prSet presAssocID="{EE44E9CE-291E-45BE-96BB-6C328E5FC15E}" presName="ParentBackground2" presStyleCnt="0"/>
      <dgm:spPr/>
    </dgm:pt>
    <dgm:pt modelId="{6C030AC7-28AB-42F2-B1B5-76A908F626B3}" type="pres">
      <dgm:prSet presAssocID="{EE44E9CE-291E-45BE-96BB-6C328E5FC15E}" presName="ParentBackground" presStyleLbl="fgAcc1" presStyleIdx="1" presStyleCnt="3" custScaleX="135422" custScaleY="127036" custLinFactNeighborX="1432" custLinFactNeighborY="16205"/>
      <dgm:spPr/>
    </dgm:pt>
    <dgm:pt modelId="{E5BACE24-169B-4E26-B1E7-ED34E6EB5F56}" type="pres">
      <dgm:prSet presAssocID="{EE44E9CE-291E-45BE-96BB-6C328E5FC15E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B69F412F-D3CF-4C35-B63E-096B8F8AF7FF}" type="pres">
      <dgm:prSet presAssocID="{456EF2CC-8D0E-4D45-AB41-09E81B1A099E}" presName="Accent1" presStyleCnt="0"/>
      <dgm:spPr/>
    </dgm:pt>
    <dgm:pt modelId="{7FECF58D-0278-4F10-A678-8EDAA7232F3C}" type="pres">
      <dgm:prSet presAssocID="{456EF2CC-8D0E-4D45-AB41-09E81B1A099E}" presName="Accent" presStyleLbl="node1" presStyleIdx="2" presStyleCnt="3" custScaleX="92881" custScaleY="92772" custLinFactNeighborX="-2172" custLinFactNeighborY="-10559"/>
      <dgm:spPr>
        <a:gradFill rotWithShape="0">
          <a:gsLst>
            <a:gs pos="0">
              <a:srgbClr val="7030A0"/>
            </a:gs>
            <a:gs pos="50000">
              <a:schemeClr val="accent2">
                <a:shade val="80000"/>
                <a:hueOff val="-481415"/>
                <a:satOff val="10166"/>
                <a:lumOff val="270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-481415"/>
                <a:satOff val="10166"/>
                <a:lumOff val="27081"/>
                <a:alphaOff val="0"/>
                <a:lumMod val="99000"/>
                <a:satMod val="120000"/>
                <a:shade val="78000"/>
              </a:schemeClr>
            </a:gs>
          </a:gsLst>
        </a:gradFill>
      </dgm:spPr>
    </dgm:pt>
    <dgm:pt modelId="{CB095674-C6EA-44B1-9CC2-FFFCCE0B9EB5}" type="pres">
      <dgm:prSet presAssocID="{456EF2CC-8D0E-4D45-AB41-09E81B1A099E}" presName="ParentBackground1" presStyleCnt="0"/>
      <dgm:spPr/>
    </dgm:pt>
    <dgm:pt modelId="{5554D622-3D90-4549-93B6-6B884C60757B}" type="pres">
      <dgm:prSet presAssocID="{456EF2CC-8D0E-4D45-AB41-09E81B1A099E}" presName="ParentBackground" presStyleLbl="fgAcc1" presStyleIdx="2" presStyleCnt="3" custScaleX="134224" custScaleY="126618" custLinFactNeighborX="-6896" custLinFactNeighborY="-12349"/>
      <dgm:spPr/>
    </dgm:pt>
    <dgm:pt modelId="{F3FB98C1-F66F-4532-8FF4-E9DBDCCD0FD9}" type="pres">
      <dgm:prSet presAssocID="{456EF2CC-8D0E-4D45-AB41-09E81B1A099E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9EB52B01-C01E-459E-9743-BC7C53E41E91}" srcId="{7CAE8168-4C57-434E-B895-E0874923E353}" destId="{EE44E9CE-291E-45BE-96BB-6C328E5FC15E}" srcOrd="1" destOrd="0" parTransId="{0629B950-2ACE-4F20-8206-4F4005114257}" sibTransId="{4E5C15C4-3653-4A99-81C8-B8DE8E5E57E5}"/>
    <dgm:cxn modelId="{84CDA012-FA2F-485C-A42E-F1103BEC7EF5}" type="presOf" srcId="{1AE00E1E-F887-4973-8B2F-BAF8DCDB6852}" destId="{918F0689-8CB9-47C7-BD82-6CA0CB5E66D9}" srcOrd="0" destOrd="0" presId="urn:microsoft.com/office/officeart/2011/layout/CircleProcess"/>
    <dgm:cxn modelId="{1542C32D-5003-464B-AA79-03CA17E00996}" type="presOf" srcId="{EE44E9CE-291E-45BE-96BB-6C328E5FC15E}" destId="{6C030AC7-28AB-42F2-B1B5-76A908F626B3}" srcOrd="0" destOrd="0" presId="urn:microsoft.com/office/officeart/2011/layout/CircleProcess"/>
    <dgm:cxn modelId="{839AD661-2292-4C45-AF54-98990DD3E3FC}" type="presOf" srcId="{1AE00E1E-F887-4973-8B2F-BAF8DCDB6852}" destId="{B88052F1-DE6B-4CB8-9C8D-5EA46DF28BC2}" srcOrd="1" destOrd="0" presId="urn:microsoft.com/office/officeart/2011/layout/CircleProcess"/>
    <dgm:cxn modelId="{024F5980-5C23-49CB-938B-8AC52F6E74A6}" type="presOf" srcId="{456EF2CC-8D0E-4D45-AB41-09E81B1A099E}" destId="{5554D622-3D90-4549-93B6-6B884C60757B}" srcOrd="0" destOrd="0" presId="urn:microsoft.com/office/officeart/2011/layout/CircleProcess"/>
    <dgm:cxn modelId="{F1C1929B-E835-4F4B-9BB3-2AD2500CA31C}" type="presOf" srcId="{456EF2CC-8D0E-4D45-AB41-09E81B1A099E}" destId="{F3FB98C1-F66F-4532-8FF4-E9DBDCCD0FD9}" srcOrd="1" destOrd="0" presId="urn:microsoft.com/office/officeart/2011/layout/CircleProcess"/>
    <dgm:cxn modelId="{473FE2BC-F2BA-4627-9BBC-9B538030D778}" srcId="{7CAE8168-4C57-434E-B895-E0874923E353}" destId="{1AE00E1E-F887-4973-8B2F-BAF8DCDB6852}" srcOrd="2" destOrd="0" parTransId="{37250B55-B557-4725-802C-98448A313F2F}" sibTransId="{648E264F-126F-4C95-A843-94F87A1CB858}"/>
    <dgm:cxn modelId="{D05ADACD-A49B-44CD-B330-303CA95EA88F}" srcId="{7CAE8168-4C57-434E-B895-E0874923E353}" destId="{456EF2CC-8D0E-4D45-AB41-09E81B1A099E}" srcOrd="0" destOrd="0" parTransId="{6E9FF5D6-7B77-4D20-88A8-18D35B5B4AAE}" sibTransId="{C2EF0C99-AB0E-4954-BB4B-9CEE75B99865}"/>
    <dgm:cxn modelId="{A33DEBDF-0A5A-4AA0-92BF-7DCC822F3A63}" type="presOf" srcId="{7CAE8168-4C57-434E-B895-E0874923E353}" destId="{1EC1FCE3-B79C-49F0-94B0-B0DA6B45F5AB}" srcOrd="0" destOrd="0" presId="urn:microsoft.com/office/officeart/2011/layout/CircleProcess"/>
    <dgm:cxn modelId="{D88B9BE2-AC76-4D8F-A1BB-ED57AA1813DD}" type="presOf" srcId="{EE44E9CE-291E-45BE-96BB-6C328E5FC15E}" destId="{E5BACE24-169B-4E26-B1E7-ED34E6EB5F56}" srcOrd="1" destOrd="0" presId="urn:microsoft.com/office/officeart/2011/layout/CircleProcess"/>
    <dgm:cxn modelId="{6050A659-4BF3-4167-8E76-ED514A957B97}" type="presParOf" srcId="{1EC1FCE3-B79C-49F0-94B0-B0DA6B45F5AB}" destId="{08BFF721-BEA8-4166-A4EB-D74AC7DE814B}" srcOrd="0" destOrd="0" presId="urn:microsoft.com/office/officeart/2011/layout/CircleProcess"/>
    <dgm:cxn modelId="{965A2399-20A1-4051-A8D3-170AF38C3BC7}" type="presParOf" srcId="{08BFF721-BEA8-4166-A4EB-D74AC7DE814B}" destId="{ADADE0AE-2396-47D5-802D-BF67E9978B8C}" srcOrd="0" destOrd="0" presId="urn:microsoft.com/office/officeart/2011/layout/CircleProcess"/>
    <dgm:cxn modelId="{6208EB8B-0CCF-470F-8AD9-8838F8BF2C54}" type="presParOf" srcId="{1EC1FCE3-B79C-49F0-94B0-B0DA6B45F5AB}" destId="{4E44B7CB-6636-4BBA-AD7C-00CF4355AF5D}" srcOrd="1" destOrd="0" presId="urn:microsoft.com/office/officeart/2011/layout/CircleProcess"/>
    <dgm:cxn modelId="{5CF537C5-51D5-42F8-B30C-199E1FB09312}" type="presParOf" srcId="{4E44B7CB-6636-4BBA-AD7C-00CF4355AF5D}" destId="{918F0689-8CB9-47C7-BD82-6CA0CB5E66D9}" srcOrd="0" destOrd="0" presId="urn:microsoft.com/office/officeart/2011/layout/CircleProcess"/>
    <dgm:cxn modelId="{1CEDB14F-63AD-4F67-805D-4844E9435CAE}" type="presParOf" srcId="{1EC1FCE3-B79C-49F0-94B0-B0DA6B45F5AB}" destId="{B88052F1-DE6B-4CB8-9C8D-5EA46DF28BC2}" srcOrd="2" destOrd="0" presId="urn:microsoft.com/office/officeart/2011/layout/CircleProcess"/>
    <dgm:cxn modelId="{D7C4E4ED-F9D9-4CD2-978F-7CBCD3A2663B}" type="presParOf" srcId="{1EC1FCE3-B79C-49F0-94B0-B0DA6B45F5AB}" destId="{8B6418AB-7E9B-444B-901E-741486CB2D3D}" srcOrd="3" destOrd="0" presId="urn:microsoft.com/office/officeart/2011/layout/CircleProcess"/>
    <dgm:cxn modelId="{C340B4CD-747B-4C8F-9AFA-6AC0539F46BF}" type="presParOf" srcId="{8B6418AB-7E9B-444B-901E-741486CB2D3D}" destId="{068AEC8D-7D49-4E26-B24D-EAEB5D56CF68}" srcOrd="0" destOrd="0" presId="urn:microsoft.com/office/officeart/2011/layout/CircleProcess"/>
    <dgm:cxn modelId="{78FAA674-F1F6-474F-909B-57D8671E3B3D}" type="presParOf" srcId="{1EC1FCE3-B79C-49F0-94B0-B0DA6B45F5AB}" destId="{D725F447-2E4B-4D2C-89AD-3FC567D10209}" srcOrd="4" destOrd="0" presId="urn:microsoft.com/office/officeart/2011/layout/CircleProcess"/>
    <dgm:cxn modelId="{07DCF01F-7C43-4105-90E5-2D8FFCBFB2B3}" type="presParOf" srcId="{D725F447-2E4B-4D2C-89AD-3FC567D10209}" destId="{6C030AC7-28AB-42F2-B1B5-76A908F626B3}" srcOrd="0" destOrd="0" presId="urn:microsoft.com/office/officeart/2011/layout/CircleProcess"/>
    <dgm:cxn modelId="{2508A0F7-CED6-4406-B4FC-A1EEF24E4F76}" type="presParOf" srcId="{1EC1FCE3-B79C-49F0-94B0-B0DA6B45F5AB}" destId="{E5BACE24-169B-4E26-B1E7-ED34E6EB5F56}" srcOrd="5" destOrd="0" presId="urn:microsoft.com/office/officeart/2011/layout/CircleProcess"/>
    <dgm:cxn modelId="{2492BE53-480A-48B7-9EAF-9CBBAF732891}" type="presParOf" srcId="{1EC1FCE3-B79C-49F0-94B0-B0DA6B45F5AB}" destId="{B69F412F-D3CF-4C35-B63E-096B8F8AF7FF}" srcOrd="6" destOrd="0" presId="urn:microsoft.com/office/officeart/2011/layout/CircleProcess"/>
    <dgm:cxn modelId="{24C297E8-1221-40EC-A1F7-6B53EB5358CB}" type="presParOf" srcId="{B69F412F-D3CF-4C35-B63E-096B8F8AF7FF}" destId="{7FECF58D-0278-4F10-A678-8EDAA7232F3C}" srcOrd="0" destOrd="0" presId="urn:microsoft.com/office/officeart/2011/layout/CircleProcess"/>
    <dgm:cxn modelId="{586662E8-428C-46C5-8A1F-C63211057DA5}" type="presParOf" srcId="{1EC1FCE3-B79C-49F0-94B0-B0DA6B45F5AB}" destId="{CB095674-C6EA-44B1-9CC2-FFFCCE0B9EB5}" srcOrd="7" destOrd="0" presId="urn:microsoft.com/office/officeart/2011/layout/CircleProcess"/>
    <dgm:cxn modelId="{3D842271-F320-417F-ACE5-0D2FA8426CF8}" type="presParOf" srcId="{CB095674-C6EA-44B1-9CC2-FFFCCE0B9EB5}" destId="{5554D622-3D90-4549-93B6-6B884C60757B}" srcOrd="0" destOrd="0" presId="urn:microsoft.com/office/officeart/2011/layout/CircleProcess"/>
    <dgm:cxn modelId="{72032CA9-1B56-4003-9FB5-0DD233C6BFE9}" type="presParOf" srcId="{1EC1FCE3-B79C-49F0-94B0-B0DA6B45F5AB}" destId="{F3FB98C1-F66F-4532-8FF4-E9DBDCCD0FD9}" srcOrd="8" destOrd="0" presId="urn:microsoft.com/office/officeart/2011/layout/CircleProcess"/>
  </dgm:cxnLst>
  <dgm:bg>
    <a:pattFill prst="divot">
      <a:fgClr>
        <a:srgbClr val="92D050"/>
      </a:fgClr>
      <a:bgClr>
        <a:schemeClr val="bg1"/>
      </a:bgClr>
    </a:patt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CAE8168-4C57-434E-B895-E0874923E353}" type="doc">
      <dgm:prSet loTypeId="urn:microsoft.com/office/officeart/2011/layout/CircleProcess" loCatId="process" qsTypeId="urn:microsoft.com/office/officeart/2005/8/quickstyle/simple4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456EF2CC-8D0E-4D45-AB41-09E81B1A099E}">
      <dgm:prSet phldrT="[Text]" custT="1"/>
      <dgm:spPr>
        <a:solidFill>
          <a:srgbClr val="F456EC"/>
        </a:solidFill>
      </dgm:spPr>
      <dgm:t>
        <a:bodyPr/>
        <a:lstStyle/>
        <a:p>
          <a:pPr algn="ctr"/>
          <a:r>
            <a:rPr lang="hr-HR" sz="2000" b="1" dirty="0">
              <a:latin typeface="Comic Sans MS" panose="030F0702030302020204" pitchFamily="66" charset="0"/>
            </a:rPr>
            <a:t>ČETVEROGODIŠNJI PROGRAM-</a:t>
          </a:r>
          <a:r>
            <a:rPr lang="hr-HR" sz="2000" dirty="0">
              <a:latin typeface="Comic Sans MS" panose="030F0702030302020204" pitchFamily="66" charset="0"/>
            </a:rPr>
            <a:t>Tehničar za električne strojeve s primijenjenim računalstvom</a:t>
          </a:r>
          <a:endParaRPr lang="en-US" sz="2000" b="1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6E9FF5D6-7B77-4D20-88A8-18D35B5B4AAE}" type="parTrans" cxnId="{D05ADACD-A49B-44CD-B330-303CA95EA88F}">
      <dgm:prSet/>
      <dgm:spPr/>
      <dgm:t>
        <a:bodyPr/>
        <a:lstStyle/>
        <a:p>
          <a:endParaRPr lang="en-US"/>
        </a:p>
      </dgm:t>
    </dgm:pt>
    <dgm:pt modelId="{C2EF0C99-AB0E-4954-BB4B-9CEE75B99865}" type="sibTrans" cxnId="{D05ADACD-A49B-44CD-B330-303CA95EA88F}">
      <dgm:prSet/>
      <dgm:spPr/>
      <dgm:t>
        <a:bodyPr/>
        <a:lstStyle/>
        <a:p>
          <a:endParaRPr lang="en-US"/>
        </a:p>
      </dgm:t>
    </dgm:pt>
    <dgm:pt modelId="{EE44E9CE-291E-45BE-96BB-6C328E5FC15E}">
      <dgm:prSet phldrT="[Text]" custT="1"/>
      <dgm:spPr>
        <a:solidFill>
          <a:srgbClr val="2DC6DB">
            <a:alpha val="90000"/>
          </a:srgbClr>
        </a:solidFill>
      </dgm:spPr>
      <dgm:t>
        <a:bodyPr/>
        <a:lstStyle/>
        <a:p>
          <a:r>
            <a:rPr lang="hr-HR" sz="2000" b="1" dirty="0">
              <a:latin typeface="Comic Sans MS" panose="030F0702030302020204" pitchFamily="66" charset="0"/>
            </a:rPr>
            <a:t>TROGODIŠNJI PROGRAM-Elektroinstalater</a:t>
          </a:r>
          <a:endParaRPr lang="en-US" sz="2000" b="1" dirty="0">
            <a:latin typeface="Comic Sans MS" panose="030F0702030302020204" pitchFamily="66" charset="0"/>
          </a:endParaRPr>
        </a:p>
      </dgm:t>
    </dgm:pt>
    <dgm:pt modelId="{0629B950-2ACE-4F20-8206-4F4005114257}" type="parTrans" cxnId="{9EB52B01-C01E-459E-9743-BC7C53E41E91}">
      <dgm:prSet/>
      <dgm:spPr/>
      <dgm:t>
        <a:bodyPr/>
        <a:lstStyle/>
        <a:p>
          <a:endParaRPr lang="en-US"/>
        </a:p>
      </dgm:t>
    </dgm:pt>
    <dgm:pt modelId="{4E5C15C4-3653-4A99-81C8-B8DE8E5E57E5}" type="sibTrans" cxnId="{9EB52B01-C01E-459E-9743-BC7C53E41E91}">
      <dgm:prSet/>
      <dgm:spPr/>
      <dgm:t>
        <a:bodyPr/>
        <a:lstStyle/>
        <a:p>
          <a:endParaRPr lang="en-US"/>
        </a:p>
      </dgm:t>
    </dgm:pt>
    <dgm:pt modelId="{1AE00E1E-F887-4973-8B2F-BAF8DCDB6852}">
      <dgm:prSet phldrT="[Text]" custT="1"/>
      <dgm:spPr>
        <a:solidFill>
          <a:srgbClr val="A4809D"/>
        </a:solidFill>
      </dgm:spPr>
      <dgm:t>
        <a:bodyPr/>
        <a:lstStyle/>
        <a:p>
          <a:r>
            <a:rPr lang="hr-HR" sz="2000" b="1" dirty="0">
              <a:latin typeface="Comic Sans MS" panose="030F0702030302020204" pitchFamily="66" charset="0"/>
            </a:rPr>
            <a:t>OBRAZOVNI SEKTOR ELEKTROTEHNIKA I RAČUNALSTVO</a:t>
          </a:r>
          <a:endParaRPr lang="en-US" sz="2000" b="1" dirty="0">
            <a:latin typeface="Comic Sans MS" panose="030F0702030302020204" pitchFamily="66" charset="0"/>
          </a:endParaRPr>
        </a:p>
      </dgm:t>
    </dgm:pt>
    <dgm:pt modelId="{37250B55-B557-4725-802C-98448A313F2F}" type="parTrans" cxnId="{473FE2BC-F2BA-4627-9BBC-9B538030D778}">
      <dgm:prSet/>
      <dgm:spPr/>
      <dgm:t>
        <a:bodyPr/>
        <a:lstStyle/>
        <a:p>
          <a:endParaRPr lang="en-US"/>
        </a:p>
      </dgm:t>
    </dgm:pt>
    <dgm:pt modelId="{648E264F-126F-4C95-A843-94F87A1CB858}" type="sibTrans" cxnId="{473FE2BC-F2BA-4627-9BBC-9B538030D778}">
      <dgm:prSet/>
      <dgm:spPr/>
      <dgm:t>
        <a:bodyPr/>
        <a:lstStyle/>
        <a:p>
          <a:endParaRPr lang="en-US"/>
        </a:p>
      </dgm:t>
    </dgm:pt>
    <dgm:pt modelId="{1EC1FCE3-B79C-49F0-94B0-B0DA6B45F5AB}" type="pres">
      <dgm:prSet presAssocID="{7CAE8168-4C57-434E-B895-E0874923E353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08BFF721-BEA8-4166-A4EB-D74AC7DE814B}" type="pres">
      <dgm:prSet presAssocID="{1AE00E1E-F887-4973-8B2F-BAF8DCDB6852}" presName="Accent3" presStyleCnt="0"/>
      <dgm:spPr/>
    </dgm:pt>
    <dgm:pt modelId="{ADADE0AE-2396-47D5-802D-BF67E9978B8C}" type="pres">
      <dgm:prSet presAssocID="{1AE00E1E-F887-4973-8B2F-BAF8DCDB6852}" presName="Accent" presStyleLbl="node1" presStyleIdx="0" presStyleCnt="3" custLinFactNeighborX="744" custLinFactNeighborY="24559"/>
      <dgm:spPr/>
    </dgm:pt>
    <dgm:pt modelId="{4E44B7CB-6636-4BBA-AD7C-00CF4355AF5D}" type="pres">
      <dgm:prSet presAssocID="{1AE00E1E-F887-4973-8B2F-BAF8DCDB6852}" presName="ParentBackground3" presStyleCnt="0"/>
      <dgm:spPr/>
    </dgm:pt>
    <dgm:pt modelId="{918F0689-8CB9-47C7-BD82-6CA0CB5E66D9}" type="pres">
      <dgm:prSet presAssocID="{1AE00E1E-F887-4973-8B2F-BAF8DCDB6852}" presName="ParentBackground" presStyleLbl="fgAcc1" presStyleIdx="0" presStyleCnt="3" custScaleX="132390" custScaleY="115868" custLinFactNeighborX="821" custLinFactNeighborY="28562"/>
      <dgm:spPr/>
    </dgm:pt>
    <dgm:pt modelId="{B88052F1-DE6B-4CB8-9C8D-5EA46DF28BC2}" type="pres">
      <dgm:prSet presAssocID="{1AE00E1E-F887-4973-8B2F-BAF8DCDB6852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8B6418AB-7E9B-444B-901E-741486CB2D3D}" type="pres">
      <dgm:prSet presAssocID="{EE44E9CE-291E-45BE-96BB-6C328E5FC15E}" presName="Accent2" presStyleCnt="0"/>
      <dgm:spPr/>
    </dgm:pt>
    <dgm:pt modelId="{068AEC8D-7D49-4E26-B24D-EAEB5D56CF68}" type="pres">
      <dgm:prSet presAssocID="{EE44E9CE-291E-45BE-96BB-6C328E5FC15E}" presName="Accent" presStyleLbl="node1" presStyleIdx="1" presStyleCnt="3" custLinFactNeighborX="1429" custLinFactNeighborY="8080"/>
      <dgm:spPr/>
    </dgm:pt>
    <dgm:pt modelId="{D725F447-2E4B-4D2C-89AD-3FC567D10209}" type="pres">
      <dgm:prSet presAssocID="{EE44E9CE-291E-45BE-96BB-6C328E5FC15E}" presName="ParentBackground2" presStyleCnt="0"/>
      <dgm:spPr/>
    </dgm:pt>
    <dgm:pt modelId="{6C030AC7-28AB-42F2-B1B5-76A908F626B3}" type="pres">
      <dgm:prSet presAssocID="{EE44E9CE-291E-45BE-96BB-6C328E5FC15E}" presName="ParentBackground" presStyleLbl="fgAcc1" presStyleIdx="1" presStyleCnt="3" custScaleX="132390" custScaleY="118507" custLinFactNeighborX="1432" custLinFactNeighborY="16205"/>
      <dgm:spPr/>
    </dgm:pt>
    <dgm:pt modelId="{E5BACE24-169B-4E26-B1E7-ED34E6EB5F56}" type="pres">
      <dgm:prSet presAssocID="{EE44E9CE-291E-45BE-96BB-6C328E5FC15E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B69F412F-D3CF-4C35-B63E-096B8F8AF7FF}" type="pres">
      <dgm:prSet presAssocID="{456EF2CC-8D0E-4D45-AB41-09E81B1A099E}" presName="Accent1" presStyleCnt="0"/>
      <dgm:spPr/>
    </dgm:pt>
    <dgm:pt modelId="{7FECF58D-0278-4F10-A678-8EDAA7232F3C}" type="pres">
      <dgm:prSet presAssocID="{456EF2CC-8D0E-4D45-AB41-09E81B1A099E}" presName="Accent" presStyleLbl="node1" presStyleIdx="2" presStyleCnt="3" custScaleX="92881" custScaleY="92772" custLinFactNeighborX="-2172" custLinFactNeighborY="-10559"/>
      <dgm:spPr>
        <a:gradFill rotWithShape="0">
          <a:gsLst>
            <a:gs pos="0">
              <a:srgbClr val="7030A0"/>
            </a:gs>
            <a:gs pos="50000">
              <a:schemeClr val="accent2">
                <a:shade val="80000"/>
                <a:hueOff val="-481415"/>
                <a:satOff val="10166"/>
                <a:lumOff val="270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-481415"/>
                <a:satOff val="10166"/>
                <a:lumOff val="27081"/>
                <a:alphaOff val="0"/>
                <a:lumMod val="99000"/>
                <a:satMod val="120000"/>
                <a:shade val="78000"/>
              </a:schemeClr>
            </a:gs>
          </a:gsLst>
        </a:gradFill>
      </dgm:spPr>
    </dgm:pt>
    <dgm:pt modelId="{CB095674-C6EA-44B1-9CC2-FFFCCE0B9EB5}" type="pres">
      <dgm:prSet presAssocID="{456EF2CC-8D0E-4D45-AB41-09E81B1A099E}" presName="ParentBackground1" presStyleCnt="0"/>
      <dgm:spPr/>
    </dgm:pt>
    <dgm:pt modelId="{5554D622-3D90-4549-93B6-6B884C60757B}" type="pres">
      <dgm:prSet presAssocID="{456EF2CC-8D0E-4D45-AB41-09E81B1A099E}" presName="ParentBackground" presStyleLbl="fgAcc1" presStyleIdx="2" presStyleCnt="3" custScaleX="134224" custScaleY="126618" custLinFactNeighborX="-6896" custLinFactNeighborY="-12349"/>
      <dgm:spPr/>
    </dgm:pt>
    <dgm:pt modelId="{F3FB98C1-F66F-4532-8FF4-E9DBDCCD0FD9}" type="pres">
      <dgm:prSet presAssocID="{456EF2CC-8D0E-4D45-AB41-09E81B1A099E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9EB52B01-C01E-459E-9743-BC7C53E41E91}" srcId="{7CAE8168-4C57-434E-B895-E0874923E353}" destId="{EE44E9CE-291E-45BE-96BB-6C328E5FC15E}" srcOrd="1" destOrd="0" parTransId="{0629B950-2ACE-4F20-8206-4F4005114257}" sibTransId="{4E5C15C4-3653-4A99-81C8-B8DE8E5E57E5}"/>
    <dgm:cxn modelId="{84CDA012-FA2F-485C-A42E-F1103BEC7EF5}" type="presOf" srcId="{1AE00E1E-F887-4973-8B2F-BAF8DCDB6852}" destId="{918F0689-8CB9-47C7-BD82-6CA0CB5E66D9}" srcOrd="0" destOrd="0" presId="urn:microsoft.com/office/officeart/2011/layout/CircleProcess"/>
    <dgm:cxn modelId="{1542C32D-5003-464B-AA79-03CA17E00996}" type="presOf" srcId="{EE44E9CE-291E-45BE-96BB-6C328E5FC15E}" destId="{6C030AC7-28AB-42F2-B1B5-76A908F626B3}" srcOrd="0" destOrd="0" presId="urn:microsoft.com/office/officeart/2011/layout/CircleProcess"/>
    <dgm:cxn modelId="{839AD661-2292-4C45-AF54-98990DD3E3FC}" type="presOf" srcId="{1AE00E1E-F887-4973-8B2F-BAF8DCDB6852}" destId="{B88052F1-DE6B-4CB8-9C8D-5EA46DF28BC2}" srcOrd="1" destOrd="0" presId="urn:microsoft.com/office/officeart/2011/layout/CircleProcess"/>
    <dgm:cxn modelId="{024F5980-5C23-49CB-938B-8AC52F6E74A6}" type="presOf" srcId="{456EF2CC-8D0E-4D45-AB41-09E81B1A099E}" destId="{5554D622-3D90-4549-93B6-6B884C60757B}" srcOrd="0" destOrd="0" presId="urn:microsoft.com/office/officeart/2011/layout/CircleProcess"/>
    <dgm:cxn modelId="{F1C1929B-E835-4F4B-9BB3-2AD2500CA31C}" type="presOf" srcId="{456EF2CC-8D0E-4D45-AB41-09E81B1A099E}" destId="{F3FB98C1-F66F-4532-8FF4-E9DBDCCD0FD9}" srcOrd="1" destOrd="0" presId="urn:microsoft.com/office/officeart/2011/layout/CircleProcess"/>
    <dgm:cxn modelId="{473FE2BC-F2BA-4627-9BBC-9B538030D778}" srcId="{7CAE8168-4C57-434E-B895-E0874923E353}" destId="{1AE00E1E-F887-4973-8B2F-BAF8DCDB6852}" srcOrd="2" destOrd="0" parTransId="{37250B55-B557-4725-802C-98448A313F2F}" sibTransId="{648E264F-126F-4C95-A843-94F87A1CB858}"/>
    <dgm:cxn modelId="{D05ADACD-A49B-44CD-B330-303CA95EA88F}" srcId="{7CAE8168-4C57-434E-B895-E0874923E353}" destId="{456EF2CC-8D0E-4D45-AB41-09E81B1A099E}" srcOrd="0" destOrd="0" parTransId="{6E9FF5D6-7B77-4D20-88A8-18D35B5B4AAE}" sibTransId="{C2EF0C99-AB0E-4954-BB4B-9CEE75B99865}"/>
    <dgm:cxn modelId="{A33DEBDF-0A5A-4AA0-92BF-7DCC822F3A63}" type="presOf" srcId="{7CAE8168-4C57-434E-B895-E0874923E353}" destId="{1EC1FCE3-B79C-49F0-94B0-B0DA6B45F5AB}" srcOrd="0" destOrd="0" presId="urn:microsoft.com/office/officeart/2011/layout/CircleProcess"/>
    <dgm:cxn modelId="{D88B9BE2-AC76-4D8F-A1BB-ED57AA1813DD}" type="presOf" srcId="{EE44E9CE-291E-45BE-96BB-6C328E5FC15E}" destId="{E5BACE24-169B-4E26-B1E7-ED34E6EB5F56}" srcOrd="1" destOrd="0" presId="urn:microsoft.com/office/officeart/2011/layout/CircleProcess"/>
    <dgm:cxn modelId="{6050A659-4BF3-4167-8E76-ED514A957B97}" type="presParOf" srcId="{1EC1FCE3-B79C-49F0-94B0-B0DA6B45F5AB}" destId="{08BFF721-BEA8-4166-A4EB-D74AC7DE814B}" srcOrd="0" destOrd="0" presId="urn:microsoft.com/office/officeart/2011/layout/CircleProcess"/>
    <dgm:cxn modelId="{965A2399-20A1-4051-A8D3-170AF38C3BC7}" type="presParOf" srcId="{08BFF721-BEA8-4166-A4EB-D74AC7DE814B}" destId="{ADADE0AE-2396-47D5-802D-BF67E9978B8C}" srcOrd="0" destOrd="0" presId="urn:microsoft.com/office/officeart/2011/layout/CircleProcess"/>
    <dgm:cxn modelId="{6208EB8B-0CCF-470F-8AD9-8838F8BF2C54}" type="presParOf" srcId="{1EC1FCE3-B79C-49F0-94B0-B0DA6B45F5AB}" destId="{4E44B7CB-6636-4BBA-AD7C-00CF4355AF5D}" srcOrd="1" destOrd="0" presId="urn:microsoft.com/office/officeart/2011/layout/CircleProcess"/>
    <dgm:cxn modelId="{5CF537C5-51D5-42F8-B30C-199E1FB09312}" type="presParOf" srcId="{4E44B7CB-6636-4BBA-AD7C-00CF4355AF5D}" destId="{918F0689-8CB9-47C7-BD82-6CA0CB5E66D9}" srcOrd="0" destOrd="0" presId="urn:microsoft.com/office/officeart/2011/layout/CircleProcess"/>
    <dgm:cxn modelId="{1CEDB14F-63AD-4F67-805D-4844E9435CAE}" type="presParOf" srcId="{1EC1FCE3-B79C-49F0-94B0-B0DA6B45F5AB}" destId="{B88052F1-DE6B-4CB8-9C8D-5EA46DF28BC2}" srcOrd="2" destOrd="0" presId="urn:microsoft.com/office/officeart/2011/layout/CircleProcess"/>
    <dgm:cxn modelId="{D7C4E4ED-F9D9-4CD2-978F-7CBCD3A2663B}" type="presParOf" srcId="{1EC1FCE3-B79C-49F0-94B0-B0DA6B45F5AB}" destId="{8B6418AB-7E9B-444B-901E-741486CB2D3D}" srcOrd="3" destOrd="0" presId="urn:microsoft.com/office/officeart/2011/layout/CircleProcess"/>
    <dgm:cxn modelId="{C340B4CD-747B-4C8F-9AFA-6AC0539F46BF}" type="presParOf" srcId="{8B6418AB-7E9B-444B-901E-741486CB2D3D}" destId="{068AEC8D-7D49-4E26-B24D-EAEB5D56CF68}" srcOrd="0" destOrd="0" presId="urn:microsoft.com/office/officeart/2011/layout/CircleProcess"/>
    <dgm:cxn modelId="{78FAA674-F1F6-474F-909B-57D8671E3B3D}" type="presParOf" srcId="{1EC1FCE3-B79C-49F0-94B0-B0DA6B45F5AB}" destId="{D725F447-2E4B-4D2C-89AD-3FC567D10209}" srcOrd="4" destOrd="0" presId="urn:microsoft.com/office/officeart/2011/layout/CircleProcess"/>
    <dgm:cxn modelId="{07DCF01F-7C43-4105-90E5-2D8FFCBFB2B3}" type="presParOf" srcId="{D725F447-2E4B-4D2C-89AD-3FC567D10209}" destId="{6C030AC7-28AB-42F2-B1B5-76A908F626B3}" srcOrd="0" destOrd="0" presId="urn:microsoft.com/office/officeart/2011/layout/CircleProcess"/>
    <dgm:cxn modelId="{2508A0F7-CED6-4406-B4FC-A1EEF24E4F76}" type="presParOf" srcId="{1EC1FCE3-B79C-49F0-94B0-B0DA6B45F5AB}" destId="{E5BACE24-169B-4E26-B1E7-ED34E6EB5F56}" srcOrd="5" destOrd="0" presId="urn:microsoft.com/office/officeart/2011/layout/CircleProcess"/>
    <dgm:cxn modelId="{2492BE53-480A-48B7-9EAF-9CBBAF732891}" type="presParOf" srcId="{1EC1FCE3-B79C-49F0-94B0-B0DA6B45F5AB}" destId="{B69F412F-D3CF-4C35-B63E-096B8F8AF7FF}" srcOrd="6" destOrd="0" presId="urn:microsoft.com/office/officeart/2011/layout/CircleProcess"/>
    <dgm:cxn modelId="{24C297E8-1221-40EC-A1F7-6B53EB5358CB}" type="presParOf" srcId="{B69F412F-D3CF-4C35-B63E-096B8F8AF7FF}" destId="{7FECF58D-0278-4F10-A678-8EDAA7232F3C}" srcOrd="0" destOrd="0" presId="urn:microsoft.com/office/officeart/2011/layout/CircleProcess"/>
    <dgm:cxn modelId="{586662E8-428C-46C5-8A1F-C63211057DA5}" type="presParOf" srcId="{1EC1FCE3-B79C-49F0-94B0-B0DA6B45F5AB}" destId="{CB095674-C6EA-44B1-9CC2-FFFCCE0B9EB5}" srcOrd="7" destOrd="0" presId="urn:microsoft.com/office/officeart/2011/layout/CircleProcess"/>
    <dgm:cxn modelId="{3D842271-F320-417F-ACE5-0D2FA8426CF8}" type="presParOf" srcId="{CB095674-C6EA-44B1-9CC2-FFFCCE0B9EB5}" destId="{5554D622-3D90-4549-93B6-6B884C60757B}" srcOrd="0" destOrd="0" presId="urn:microsoft.com/office/officeart/2011/layout/CircleProcess"/>
    <dgm:cxn modelId="{72032CA9-1B56-4003-9FB5-0DD233C6BFE9}" type="presParOf" srcId="{1EC1FCE3-B79C-49F0-94B0-B0DA6B45F5AB}" destId="{F3FB98C1-F66F-4532-8FF4-E9DBDCCD0FD9}" srcOrd="8" destOrd="0" presId="urn:microsoft.com/office/officeart/2011/layout/CircleProcess"/>
  </dgm:cxnLst>
  <dgm:bg>
    <a:pattFill prst="divot">
      <a:fgClr>
        <a:srgbClr val="92D050"/>
      </a:fgClr>
      <a:bgClr>
        <a:schemeClr val="bg1"/>
      </a:bgClr>
    </a:patt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A7FD31B-E11A-47A9-8121-774104F5FED7}" type="doc">
      <dgm:prSet loTypeId="urn:microsoft.com/office/officeart/2005/8/layout/cycle5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8FC7DDA3-4A8E-4A9C-B580-30E7FC94A71D}">
      <dgm:prSet phldrT="[Text]" custT="1"/>
      <dgm:spPr/>
      <dgm:t>
        <a:bodyPr/>
        <a:lstStyle/>
        <a:p>
          <a:r>
            <a:rPr lang="en-US" sz="2600" b="1" dirty="0" err="1">
              <a:solidFill>
                <a:schemeClr val="tx1"/>
              </a:solidFill>
              <a:latin typeface="Comic Sans MS" panose="030F0702030302020204" pitchFamily="66" charset="0"/>
            </a:rPr>
            <a:t>briga</a:t>
          </a:r>
          <a:r>
            <a:rPr lang="en-US" sz="2600" b="1" dirty="0">
              <a:solidFill>
                <a:schemeClr val="tx1"/>
              </a:solidFill>
              <a:latin typeface="Comic Sans MS" panose="030F0702030302020204" pitchFamily="66" charset="0"/>
            </a:rPr>
            <a:t> o </a:t>
          </a:r>
          <a:r>
            <a:rPr lang="en-US" sz="2600" b="1" dirty="0" err="1">
              <a:solidFill>
                <a:schemeClr val="tx1"/>
              </a:solidFill>
              <a:latin typeface="Comic Sans MS" panose="030F0702030302020204" pitchFamily="66" charset="0"/>
            </a:rPr>
            <a:t>stručnom</a:t>
          </a:r>
          <a:r>
            <a:rPr lang="en-US" sz="2600" b="1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sz="2600" b="1" dirty="0" err="1">
              <a:solidFill>
                <a:schemeClr val="tx1"/>
              </a:solidFill>
              <a:latin typeface="Comic Sans MS" panose="030F0702030302020204" pitchFamily="66" charset="0"/>
            </a:rPr>
            <a:t>i</a:t>
          </a:r>
          <a:r>
            <a:rPr lang="en-US" sz="2600" b="1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sz="2600" b="1" dirty="0" err="1">
              <a:solidFill>
                <a:schemeClr val="tx1"/>
              </a:solidFill>
              <a:latin typeface="Comic Sans MS" panose="030F0702030302020204" pitchFamily="66" charset="0"/>
            </a:rPr>
            <a:t>pedagoškom</a:t>
          </a:r>
          <a:r>
            <a:rPr lang="en-US" sz="2600" b="1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sz="2600" b="1" dirty="0" err="1">
              <a:solidFill>
                <a:schemeClr val="tx1"/>
              </a:solidFill>
              <a:latin typeface="Comic Sans MS" panose="030F0702030302020204" pitchFamily="66" charset="0"/>
            </a:rPr>
            <a:t>usavršavanju</a:t>
          </a:r>
          <a:r>
            <a:rPr lang="en-US" sz="2600" b="1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sz="2600" b="1" dirty="0" err="1">
              <a:solidFill>
                <a:schemeClr val="tx1"/>
              </a:solidFill>
              <a:latin typeface="Comic Sans MS" panose="030F0702030302020204" pitchFamily="66" charset="0"/>
            </a:rPr>
            <a:t>nastavnika</a:t>
          </a:r>
          <a:endParaRPr lang="en-US" sz="2600" b="1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4387E743-F007-4872-B363-724C0D376F53}" type="parTrans" cxnId="{ED1998D0-E63F-4C8B-8AF2-8A3976F4C36C}">
      <dgm:prSet/>
      <dgm:spPr/>
      <dgm:t>
        <a:bodyPr/>
        <a:lstStyle/>
        <a:p>
          <a:endParaRPr lang="en-US"/>
        </a:p>
      </dgm:t>
    </dgm:pt>
    <dgm:pt modelId="{B4F95B40-8106-4A69-9336-3218AD83DA83}" type="sibTrans" cxnId="{ED1998D0-E63F-4C8B-8AF2-8A3976F4C36C}">
      <dgm:prSet/>
      <dgm:spPr/>
      <dgm:t>
        <a:bodyPr/>
        <a:lstStyle/>
        <a:p>
          <a:endParaRPr lang="en-US"/>
        </a:p>
      </dgm:t>
    </dgm:pt>
    <dgm:pt modelId="{F3E3FE59-977F-491F-A185-EB691EE82779}">
      <dgm:prSet phldrT="[Text]" custT="1"/>
      <dgm:spPr/>
      <dgm:t>
        <a:bodyPr/>
        <a:lstStyle/>
        <a:p>
          <a:r>
            <a:rPr lang="en-US" sz="2600" b="1" dirty="0">
              <a:solidFill>
                <a:schemeClr val="tx1"/>
              </a:solidFill>
              <a:latin typeface="Comic Sans MS" panose="030F0702030302020204" pitchFamily="66" charset="0"/>
            </a:rPr>
            <a:t>(EU) </a:t>
          </a:r>
          <a:r>
            <a:rPr lang="en-US" sz="2600" b="1" dirty="0" err="1">
              <a:solidFill>
                <a:schemeClr val="tx1"/>
              </a:solidFill>
              <a:latin typeface="Comic Sans MS" panose="030F0702030302020204" pitchFamily="66" charset="0"/>
            </a:rPr>
            <a:t>projekti</a:t>
          </a:r>
          <a:r>
            <a:rPr lang="en-US" sz="2600" b="1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</a:p>
      </dgm:t>
    </dgm:pt>
    <dgm:pt modelId="{8135290B-F5FC-4437-AAEF-8DA6AF446871}" type="parTrans" cxnId="{CA414CB8-2BEA-4200-B825-5609C07FF9B7}">
      <dgm:prSet/>
      <dgm:spPr/>
      <dgm:t>
        <a:bodyPr/>
        <a:lstStyle/>
        <a:p>
          <a:endParaRPr lang="en-US"/>
        </a:p>
      </dgm:t>
    </dgm:pt>
    <dgm:pt modelId="{2ED573AD-EEB4-4B3E-A5FF-D0913606ACBD}" type="sibTrans" cxnId="{CA414CB8-2BEA-4200-B825-5609C07FF9B7}">
      <dgm:prSet/>
      <dgm:spPr/>
      <dgm:t>
        <a:bodyPr/>
        <a:lstStyle/>
        <a:p>
          <a:endParaRPr lang="en-US"/>
        </a:p>
      </dgm:t>
    </dgm:pt>
    <dgm:pt modelId="{03A1B083-1CE3-44C8-A3CE-4C17C1BE79CB}">
      <dgm:prSet phldrT="[Text]" custT="1"/>
      <dgm:spPr/>
      <dgm:t>
        <a:bodyPr/>
        <a:lstStyle/>
        <a:p>
          <a:r>
            <a:rPr lang="en-US" sz="2600" b="1" dirty="0" err="1">
              <a:solidFill>
                <a:schemeClr val="tx1"/>
              </a:solidFill>
              <a:latin typeface="Comic Sans MS" panose="030F0702030302020204" pitchFamily="66" charset="0"/>
            </a:rPr>
            <a:t>socijalna</a:t>
          </a:r>
          <a:r>
            <a:rPr lang="en-US" sz="2600" b="1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sz="2600" b="1" dirty="0" err="1">
              <a:solidFill>
                <a:schemeClr val="tx1"/>
              </a:solidFill>
              <a:latin typeface="Comic Sans MS" panose="030F0702030302020204" pitchFamily="66" charset="0"/>
            </a:rPr>
            <a:t>osviještenost</a:t>
          </a:r>
          <a:r>
            <a:rPr lang="en-US" sz="2600" b="1" dirty="0">
              <a:solidFill>
                <a:schemeClr val="tx1"/>
              </a:solidFill>
              <a:latin typeface="Comic Sans MS" panose="030F0702030302020204" pitchFamily="66" charset="0"/>
            </a:rPr>
            <a:t> – </a:t>
          </a:r>
          <a:r>
            <a:rPr lang="en-US" sz="2600" b="1" dirty="0" err="1">
              <a:solidFill>
                <a:schemeClr val="tx1"/>
              </a:solidFill>
              <a:latin typeface="Comic Sans MS" panose="030F0702030302020204" pitchFamily="66" charset="0"/>
            </a:rPr>
            <a:t>humanitarne</a:t>
          </a:r>
          <a:r>
            <a:rPr lang="en-US" sz="2600" b="1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sz="2600" b="1" dirty="0" err="1">
              <a:solidFill>
                <a:schemeClr val="tx1"/>
              </a:solidFill>
              <a:latin typeface="Comic Sans MS" panose="030F0702030302020204" pitchFamily="66" charset="0"/>
            </a:rPr>
            <a:t>i</a:t>
          </a:r>
          <a:r>
            <a:rPr lang="en-US" sz="2600" b="1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sz="2600" b="1" dirty="0" err="1">
              <a:solidFill>
                <a:schemeClr val="tx1"/>
              </a:solidFill>
              <a:latin typeface="Comic Sans MS" panose="030F0702030302020204" pitchFamily="66" charset="0"/>
            </a:rPr>
            <a:t>volonterske</a:t>
          </a:r>
          <a:r>
            <a:rPr lang="en-US" sz="2600" b="1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sz="2600" b="1" dirty="0" err="1">
              <a:solidFill>
                <a:schemeClr val="tx1"/>
              </a:solidFill>
              <a:latin typeface="Comic Sans MS" panose="030F0702030302020204" pitchFamily="66" charset="0"/>
            </a:rPr>
            <a:t>aktivnosti</a:t>
          </a:r>
          <a:r>
            <a:rPr lang="en-US" sz="2600" b="1" dirty="0">
              <a:solidFill>
                <a:schemeClr val="tx1"/>
              </a:solidFill>
              <a:latin typeface="Comic Sans MS" panose="030F0702030302020204" pitchFamily="66" charset="0"/>
            </a:rPr>
            <a:t>; </a:t>
          </a:r>
          <a:r>
            <a:rPr lang="en-US" sz="2600" b="1" dirty="0" err="1">
              <a:solidFill>
                <a:schemeClr val="tx1"/>
              </a:solidFill>
              <a:latin typeface="Comic Sans MS" panose="030F0702030302020204" pitchFamily="66" charset="0"/>
            </a:rPr>
            <a:t>preventivni</a:t>
          </a:r>
          <a:r>
            <a:rPr lang="en-US" sz="2600" b="1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sz="2600" b="1" dirty="0" err="1">
              <a:solidFill>
                <a:schemeClr val="tx1"/>
              </a:solidFill>
              <a:latin typeface="Comic Sans MS" panose="030F0702030302020204" pitchFamily="66" charset="0"/>
            </a:rPr>
            <a:t>programi</a:t>
          </a:r>
          <a:endParaRPr lang="en-US" sz="2600" b="1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37768222-B76E-434A-BB47-97F756A4A77D}" type="parTrans" cxnId="{8BE6B854-03A6-439A-80FD-09B19BFD762F}">
      <dgm:prSet/>
      <dgm:spPr/>
      <dgm:t>
        <a:bodyPr/>
        <a:lstStyle/>
        <a:p>
          <a:endParaRPr lang="en-US"/>
        </a:p>
      </dgm:t>
    </dgm:pt>
    <dgm:pt modelId="{ED1832F2-47DB-4B70-A2A3-43608EA9BD70}" type="sibTrans" cxnId="{8BE6B854-03A6-439A-80FD-09B19BFD762F}">
      <dgm:prSet/>
      <dgm:spPr/>
      <dgm:t>
        <a:bodyPr/>
        <a:lstStyle/>
        <a:p>
          <a:endParaRPr lang="en-US"/>
        </a:p>
      </dgm:t>
    </dgm:pt>
    <dgm:pt modelId="{0B7C852B-FFFF-43F4-B9FB-449427A79A82}">
      <dgm:prSet phldrT="[Text]" custT="1"/>
      <dgm:spPr/>
      <dgm:t>
        <a:bodyPr/>
        <a:lstStyle/>
        <a:p>
          <a:r>
            <a:rPr lang="en-US" sz="2600" b="1" dirty="0" err="1">
              <a:solidFill>
                <a:schemeClr val="tx1"/>
              </a:solidFill>
              <a:latin typeface="Comic Sans MS" panose="030F0702030302020204" pitchFamily="66" charset="0"/>
            </a:rPr>
            <a:t>manji</a:t>
          </a:r>
          <a:r>
            <a:rPr lang="en-US" sz="2600" b="1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sz="2600" b="1" dirty="0" err="1">
              <a:solidFill>
                <a:schemeClr val="tx1"/>
              </a:solidFill>
              <a:latin typeface="Comic Sans MS" panose="030F0702030302020204" pitchFamily="66" charset="0"/>
            </a:rPr>
            <a:t>broj</a:t>
          </a:r>
          <a:r>
            <a:rPr lang="en-US" sz="2600" b="1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sz="2600" b="1" dirty="0" err="1">
              <a:solidFill>
                <a:schemeClr val="tx1"/>
              </a:solidFill>
              <a:latin typeface="Comic Sans MS" panose="030F0702030302020204" pitchFamily="66" charset="0"/>
            </a:rPr>
            <a:t>učenika</a:t>
          </a:r>
          <a:r>
            <a:rPr lang="en-US" sz="2600" b="1" dirty="0">
              <a:solidFill>
                <a:schemeClr val="tx1"/>
              </a:solidFill>
              <a:latin typeface="Comic Sans MS" panose="030F0702030302020204" pitchFamily="66" charset="0"/>
            </a:rPr>
            <a:t> u </a:t>
          </a:r>
          <a:r>
            <a:rPr lang="en-US" sz="2600" b="1" dirty="0" err="1">
              <a:solidFill>
                <a:schemeClr val="tx1"/>
              </a:solidFill>
              <a:latin typeface="Comic Sans MS" panose="030F0702030302020204" pitchFamily="66" charset="0"/>
            </a:rPr>
            <a:t>razredima</a:t>
          </a:r>
          <a:r>
            <a:rPr lang="en-US" sz="2600" b="1" dirty="0">
              <a:solidFill>
                <a:schemeClr val="tx1"/>
              </a:solidFill>
              <a:latin typeface="Comic Sans MS" panose="030F0702030302020204" pitchFamily="66" charset="0"/>
            </a:rPr>
            <a:t> – </a:t>
          </a:r>
          <a:r>
            <a:rPr lang="en-US" sz="2600" b="1" dirty="0" err="1">
              <a:solidFill>
                <a:schemeClr val="tx1"/>
              </a:solidFill>
              <a:latin typeface="Comic Sans MS" panose="030F0702030302020204" pitchFamily="66" charset="0"/>
            </a:rPr>
            <a:t>individualni</a:t>
          </a:r>
          <a:r>
            <a:rPr lang="en-US" sz="2600" b="1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sz="2600" b="1" dirty="0" err="1">
              <a:solidFill>
                <a:schemeClr val="tx1"/>
              </a:solidFill>
              <a:latin typeface="Comic Sans MS" panose="030F0702030302020204" pitchFamily="66" charset="0"/>
            </a:rPr>
            <a:t>pristup</a:t>
          </a:r>
          <a:r>
            <a:rPr lang="en-US" sz="2600" b="1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</a:p>
      </dgm:t>
    </dgm:pt>
    <dgm:pt modelId="{9009B6B3-EC60-4CAA-9A82-9399B4FB450A}" type="parTrans" cxnId="{2FC2B9B4-257F-4C69-AED5-D991FD1F4855}">
      <dgm:prSet/>
      <dgm:spPr/>
      <dgm:t>
        <a:bodyPr/>
        <a:lstStyle/>
        <a:p>
          <a:endParaRPr lang="en-US"/>
        </a:p>
      </dgm:t>
    </dgm:pt>
    <dgm:pt modelId="{FAA01FEE-D128-4455-AE9C-4FD0759EE0D1}" type="sibTrans" cxnId="{2FC2B9B4-257F-4C69-AED5-D991FD1F4855}">
      <dgm:prSet/>
      <dgm:spPr/>
      <dgm:t>
        <a:bodyPr/>
        <a:lstStyle/>
        <a:p>
          <a:endParaRPr lang="en-US"/>
        </a:p>
      </dgm:t>
    </dgm:pt>
    <dgm:pt modelId="{6C6416EB-B4AB-4F1D-AF2D-D8F5E6B14754}" type="pres">
      <dgm:prSet presAssocID="{4A7FD31B-E11A-47A9-8121-774104F5FED7}" presName="cycle" presStyleCnt="0">
        <dgm:presLayoutVars>
          <dgm:dir/>
          <dgm:resizeHandles val="exact"/>
        </dgm:presLayoutVars>
      </dgm:prSet>
      <dgm:spPr/>
    </dgm:pt>
    <dgm:pt modelId="{9A01BA12-5D5E-431C-88F6-2F391BAB7B7E}" type="pres">
      <dgm:prSet presAssocID="{8FC7DDA3-4A8E-4A9C-B580-30E7FC94A71D}" presName="node" presStyleLbl="node1" presStyleIdx="0" presStyleCnt="4" custScaleX="311730" custScaleY="129370" custRadScaleRad="149128" custRadScaleInc="12451">
        <dgm:presLayoutVars>
          <dgm:bulletEnabled val="1"/>
        </dgm:presLayoutVars>
      </dgm:prSet>
      <dgm:spPr/>
    </dgm:pt>
    <dgm:pt modelId="{1A012DB3-0C2D-4ED8-915E-562F01D92F1D}" type="pres">
      <dgm:prSet presAssocID="{8FC7DDA3-4A8E-4A9C-B580-30E7FC94A71D}" presName="spNode" presStyleCnt="0"/>
      <dgm:spPr/>
    </dgm:pt>
    <dgm:pt modelId="{4359CADA-2386-4896-A96A-567B6386B707}" type="pres">
      <dgm:prSet presAssocID="{B4F95B40-8106-4A69-9336-3218AD83DA83}" presName="sibTrans" presStyleLbl="sibTrans1D1" presStyleIdx="0" presStyleCnt="4"/>
      <dgm:spPr/>
    </dgm:pt>
    <dgm:pt modelId="{6B8C701E-D26A-492E-A0B5-8D7F47C12CE7}" type="pres">
      <dgm:prSet presAssocID="{F3E3FE59-977F-491F-A185-EB691EE82779}" presName="node" presStyleLbl="node1" presStyleIdx="1" presStyleCnt="4" custScaleX="307672" custRadScaleRad="156347" custRadScaleInc="26629">
        <dgm:presLayoutVars>
          <dgm:bulletEnabled val="1"/>
        </dgm:presLayoutVars>
      </dgm:prSet>
      <dgm:spPr/>
    </dgm:pt>
    <dgm:pt modelId="{C62A8B70-A2A3-4C0B-ADF6-11BB723ABD8D}" type="pres">
      <dgm:prSet presAssocID="{F3E3FE59-977F-491F-A185-EB691EE82779}" presName="spNode" presStyleCnt="0"/>
      <dgm:spPr/>
    </dgm:pt>
    <dgm:pt modelId="{C0340CAF-0F46-4B4E-9CF0-FC39F2076160}" type="pres">
      <dgm:prSet presAssocID="{2ED573AD-EEB4-4B3E-A5FF-D0913606ACBD}" presName="sibTrans" presStyleLbl="sibTrans1D1" presStyleIdx="1" presStyleCnt="4"/>
      <dgm:spPr/>
    </dgm:pt>
    <dgm:pt modelId="{AC9B05E4-005E-4791-ACA0-8EC988CCCF93}" type="pres">
      <dgm:prSet presAssocID="{03A1B083-1CE3-44C8-A3CE-4C17C1BE79CB}" presName="node" presStyleLbl="node1" presStyleIdx="2" presStyleCnt="4" custScaleX="324362" custScaleY="172200" custRadScaleRad="142273" custRadScaleInc="126725">
        <dgm:presLayoutVars>
          <dgm:bulletEnabled val="1"/>
        </dgm:presLayoutVars>
      </dgm:prSet>
      <dgm:spPr/>
    </dgm:pt>
    <dgm:pt modelId="{CF8A2AB6-715B-4FC0-8E94-7F2957790BC1}" type="pres">
      <dgm:prSet presAssocID="{03A1B083-1CE3-44C8-A3CE-4C17C1BE79CB}" presName="spNode" presStyleCnt="0"/>
      <dgm:spPr/>
    </dgm:pt>
    <dgm:pt modelId="{2CB581FB-8154-4C3F-BEE8-46FEBCC24923}" type="pres">
      <dgm:prSet presAssocID="{ED1832F2-47DB-4B70-A2A3-43608EA9BD70}" presName="sibTrans" presStyleLbl="sibTrans1D1" presStyleIdx="2" presStyleCnt="4"/>
      <dgm:spPr/>
    </dgm:pt>
    <dgm:pt modelId="{0A171395-C1D5-44B1-8945-887CECBEE720}" type="pres">
      <dgm:prSet presAssocID="{0B7C852B-FFFF-43F4-B9FB-449427A79A82}" presName="node" presStyleLbl="node1" presStyleIdx="3" presStyleCnt="4" custScaleX="347847" custRadScaleRad="170537" custRadScaleInc="13260">
        <dgm:presLayoutVars>
          <dgm:bulletEnabled val="1"/>
        </dgm:presLayoutVars>
      </dgm:prSet>
      <dgm:spPr/>
    </dgm:pt>
    <dgm:pt modelId="{188955BD-5E09-4B5E-B189-D2531F91C0B7}" type="pres">
      <dgm:prSet presAssocID="{0B7C852B-FFFF-43F4-B9FB-449427A79A82}" presName="spNode" presStyleCnt="0"/>
      <dgm:spPr/>
    </dgm:pt>
    <dgm:pt modelId="{E3ED2FCD-2458-4699-8914-906E5E0D8C56}" type="pres">
      <dgm:prSet presAssocID="{FAA01FEE-D128-4455-AE9C-4FD0759EE0D1}" presName="sibTrans" presStyleLbl="sibTrans1D1" presStyleIdx="3" presStyleCnt="4"/>
      <dgm:spPr/>
    </dgm:pt>
  </dgm:ptLst>
  <dgm:cxnLst>
    <dgm:cxn modelId="{70FCDB07-D982-402E-9DE6-C6862DC67854}" type="presOf" srcId="{03A1B083-1CE3-44C8-A3CE-4C17C1BE79CB}" destId="{AC9B05E4-005E-4791-ACA0-8EC988CCCF93}" srcOrd="0" destOrd="0" presId="urn:microsoft.com/office/officeart/2005/8/layout/cycle5"/>
    <dgm:cxn modelId="{D8AA2912-103F-4A12-B06B-8CB797D1A6FE}" type="presOf" srcId="{4A7FD31B-E11A-47A9-8121-774104F5FED7}" destId="{6C6416EB-B4AB-4F1D-AF2D-D8F5E6B14754}" srcOrd="0" destOrd="0" presId="urn:microsoft.com/office/officeart/2005/8/layout/cycle5"/>
    <dgm:cxn modelId="{1CE2BB1F-D7C4-4201-B267-2EFE0C43F1E9}" type="presOf" srcId="{F3E3FE59-977F-491F-A185-EB691EE82779}" destId="{6B8C701E-D26A-492E-A0B5-8D7F47C12CE7}" srcOrd="0" destOrd="0" presId="urn:microsoft.com/office/officeart/2005/8/layout/cycle5"/>
    <dgm:cxn modelId="{4E205928-FCCC-400B-8052-5394A973D126}" type="presOf" srcId="{2ED573AD-EEB4-4B3E-A5FF-D0913606ACBD}" destId="{C0340CAF-0F46-4B4E-9CF0-FC39F2076160}" srcOrd="0" destOrd="0" presId="urn:microsoft.com/office/officeart/2005/8/layout/cycle5"/>
    <dgm:cxn modelId="{05CC135C-08CC-43BE-BD0E-3EBF9C82B30D}" type="presOf" srcId="{B4F95B40-8106-4A69-9336-3218AD83DA83}" destId="{4359CADA-2386-4896-A96A-567B6386B707}" srcOrd="0" destOrd="0" presId="urn:microsoft.com/office/officeart/2005/8/layout/cycle5"/>
    <dgm:cxn modelId="{8BE6B854-03A6-439A-80FD-09B19BFD762F}" srcId="{4A7FD31B-E11A-47A9-8121-774104F5FED7}" destId="{03A1B083-1CE3-44C8-A3CE-4C17C1BE79CB}" srcOrd="2" destOrd="0" parTransId="{37768222-B76E-434A-BB47-97F756A4A77D}" sibTransId="{ED1832F2-47DB-4B70-A2A3-43608EA9BD70}"/>
    <dgm:cxn modelId="{24F46181-D315-476A-81F9-8C1CB7F7B01B}" type="presOf" srcId="{ED1832F2-47DB-4B70-A2A3-43608EA9BD70}" destId="{2CB581FB-8154-4C3F-BEE8-46FEBCC24923}" srcOrd="0" destOrd="0" presId="urn:microsoft.com/office/officeart/2005/8/layout/cycle5"/>
    <dgm:cxn modelId="{992E919C-5697-43D8-B691-990B5AA7A544}" type="presOf" srcId="{FAA01FEE-D128-4455-AE9C-4FD0759EE0D1}" destId="{E3ED2FCD-2458-4699-8914-906E5E0D8C56}" srcOrd="0" destOrd="0" presId="urn:microsoft.com/office/officeart/2005/8/layout/cycle5"/>
    <dgm:cxn modelId="{2FC2B9B4-257F-4C69-AED5-D991FD1F4855}" srcId="{4A7FD31B-E11A-47A9-8121-774104F5FED7}" destId="{0B7C852B-FFFF-43F4-B9FB-449427A79A82}" srcOrd="3" destOrd="0" parTransId="{9009B6B3-EC60-4CAA-9A82-9399B4FB450A}" sibTransId="{FAA01FEE-D128-4455-AE9C-4FD0759EE0D1}"/>
    <dgm:cxn modelId="{CA414CB8-2BEA-4200-B825-5609C07FF9B7}" srcId="{4A7FD31B-E11A-47A9-8121-774104F5FED7}" destId="{F3E3FE59-977F-491F-A185-EB691EE82779}" srcOrd="1" destOrd="0" parTransId="{8135290B-F5FC-4437-AAEF-8DA6AF446871}" sibTransId="{2ED573AD-EEB4-4B3E-A5FF-D0913606ACBD}"/>
    <dgm:cxn modelId="{ED1998D0-E63F-4C8B-8AF2-8A3976F4C36C}" srcId="{4A7FD31B-E11A-47A9-8121-774104F5FED7}" destId="{8FC7DDA3-4A8E-4A9C-B580-30E7FC94A71D}" srcOrd="0" destOrd="0" parTransId="{4387E743-F007-4872-B363-724C0D376F53}" sibTransId="{B4F95B40-8106-4A69-9336-3218AD83DA83}"/>
    <dgm:cxn modelId="{2BAE2FE6-8529-4231-8008-0C3689BAD97C}" type="presOf" srcId="{8FC7DDA3-4A8E-4A9C-B580-30E7FC94A71D}" destId="{9A01BA12-5D5E-431C-88F6-2F391BAB7B7E}" srcOrd="0" destOrd="0" presId="urn:microsoft.com/office/officeart/2005/8/layout/cycle5"/>
    <dgm:cxn modelId="{B4446FEB-9980-4A38-A64E-5ADB8F3D635E}" type="presOf" srcId="{0B7C852B-FFFF-43F4-B9FB-449427A79A82}" destId="{0A171395-C1D5-44B1-8945-887CECBEE720}" srcOrd="0" destOrd="0" presId="urn:microsoft.com/office/officeart/2005/8/layout/cycle5"/>
    <dgm:cxn modelId="{F1F9D153-D84C-4BCD-9B16-5FDA128177AD}" type="presParOf" srcId="{6C6416EB-B4AB-4F1D-AF2D-D8F5E6B14754}" destId="{9A01BA12-5D5E-431C-88F6-2F391BAB7B7E}" srcOrd="0" destOrd="0" presId="urn:microsoft.com/office/officeart/2005/8/layout/cycle5"/>
    <dgm:cxn modelId="{113AEF89-54AC-4E5C-9BD4-B970695F89FF}" type="presParOf" srcId="{6C6416EB-B4AB-4F1D-AF2D-D8F5E6B14754}" destId="{1A012DB3-0C2D-4ED8-915E-562F01D92F1D}" srcOrd="1" destOrd="0" presId="urn:microsoft.com/office/officeart/2005/8/layout/cycle5"/>
    <dgm:cxn modelId="{0BD3EBF8-A4AC-4372-AA09-23169B0C2A96}" type="presParOf" srcId="{6C6416EB-B4AB-4F1D-AF2D-D8F5E6B14754}" destId="{4359CADA-2386-4896-A96A-567B6386B707}" srcOrd="2" destOrd="0" presId="urn:microsoft.com/office/officeart/2005/8/layout/cycle5"/>
    <dgm:cxn modelId="{1FD16592-A76D-4B97-AC1C-43A7849F5637}" type="presParOf" srcId="{6C6416EB-B4AB-4F1D-AF2D-D8F5E6B14754}" destId="{6B8C701E-D26A-492E-A0B5-8D7F47C12CE7}" srcOrd="3" destOrd="0" presId="urn:microsoft.com/office/officeart/2005/8/layout/cycle5"/>
    <dgm:cxn modelId="{2C6F9FE0-C70F-4C22-AC1B-29342AA00A56}" type="presParOf" srcId="{6C6416EB-B4AB-4F1D-AF2D-D8F5E6B14754}" destId="{C62A8B70-A2A3-4C0B-ADF6-11BB723ABD8D}" srcOrd="4" destOrd="0" presId="urn:microsoft.com/office/officeart/2005/8/layout/cycle5"/>
    <dgm:cxn modelId="{BA18DA02-8AB6-4BA8-8A17-3F2B699C264D}" type="presParOf" srcId="{6C6416EB-B4AB-4F1D-AF2D-D8F5E6B14754}" destId="{C0340CAF-0F46-4B4E-9CF0-FC39F2076160}" srcOrd="5" destOrd="0" presId="urn:microsoft.com/office/officeart/2005/8/layout/cycle5"/>
    <dgm:cxn modelId="{5FD4F4E4-EBFF-4141-8A70-E858A61EEC6F}" type="presParOf" srcId="{6C6416EB-B4AB-4F1D-AF2D-D8F5E6B14754}" destId="{AC9B05E4-005E-4791-ACA0-8EC988CCCF93}" srcOrd="6" destOrd="0" presId="urn:microsoft.com/office/officeart/2005/8/layout/cycle5"/>
    <dgm:cxn modelId="{D41219CB-7125-4E6C-A053-46E889F3D8EA}" type="presParOf" srcId="{6C6416EB-B4AB-4F1D-AF2D-D8F5E6B14754}" destId="{CF8A2AB6-715B-4FC0-8E94-7F2957790BC1}" srcOrd="7" destOrd="0" presId="urn:microsoft.com/office/officeart/2005/8/layout/cycle5"/>
    <dgm:cxn modelId="{24F77CA7-362D-475F-915E-7E3A0C0AF1B0}" type="presParOf" srcId="{6C6416EB-B4AB-4F1D-AF2D-D8F5E6B14754}" destId="{2CB581FB-8154-4C3F-BEE8-46FEBCC24923}" srcOrd="8" destOrd="0" presId="urn:microsoft.com/office/officeart/2005/8/layout/cycle5"/>
    <dgm:cxn modelId="{5D7A6FE2-BFFF-4BD9-BC10-C5A541ED2EAD}" type="presParOf" srcId="{6C6416EB-B4AB-4F1D-AF2D-D8F5E6B14754}" destId="{0A171395-C1D5-44B1-8945-887CECBEE720}" srcOrd="9" destOrd="0" presId="urn:microsoft.com/office/officeart/2005/8/layout/cycle5"/>
    <dgm:cxn modelId="{9674D2C9-059F-4CAA-B9F2-0241BF9AB44C}" type="presParOf" srcId="{6C6416EB-B4AB-4F1D-AF2D-D8F5E6B14754}" destId="{188955BD-5E09-4B5E-B189-D2531F91C0B7}" srcOrd="10" destOrd="0" presId="urn:microsoft.com/office/officeart/2005/8/layout/cycle5"/>
    <dgm:cxn modelId="{AE782640-5022-4F18-AC5C-713E7DDFFFBE}" type="presParOf" srcId="{6C6416EB-B4AB-4F1D-AF2D-D8F5E6B14754}" destId="{E3ED2FCD-2458-4699-8914-906E5E0D8C56}" srcOrd="11" destOrd="0" presId="urn:microsoft.com/office/officeart/2005/8/layout/cycle5"/>
  </dgm:cxnLst>
  <dgm:bg>
    <a:pattFill prst="divot">
      <a:fgClr>
        <a:srgbClr val="92D050"/>
      </a:fgClr>
      <a:bgClr>
        <a:schemeClr val="bg1"/>
      </a:bgClr>
    </a:patt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5ED4E27-E924-4184-BFFF-5DE8A97302A1}" type="doc">
      <dgm:prSet loTypeId="urn:microsoft.com/office/officeart/2005/8/layout/matrix3" loCatId="matrix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E2126908-DF97-472F-92EB-E616F74E8954}">
      <dgm:prSet phldrT="[Text]" custT="1"/>
      <dgm:spPr/>
      <dgm:t>
        <a:bodyPr/>
        <a:lstStyle/>
        <a:p>
          <a:r>
            <a:rPr lang="en-US" sz="2400" b="1" dirty="0" err="1">
              <a:solidFill>
                <a:schemeClr val="tx1"/>
              </a:solidFill>
              <a:latin typeface="Comic Sans MS" panose="030F0702030302020204" pitchFamily="66" charset="0"/>
            </a:rPr>
            <a:t>traje</a:t>
          </a:r>
          <a:r>
            <a:rPr lang="en-US" sz="2400" b="1" dirty="0">
              <a:solidFill>
                <a:schemeClr val="tx1"/>
              </a:solidFill>
              <a:latin typeface="Comic Sans MS" panose="030F0702030302020204" pitchFamily="66" charset="0"/>
            </a:rPr>
            <a:t> 4 </a:t>
          </a:r>
          <a:r>
            <a:rPr lang="en-US" sz="2400" b="1" dirty="0" err="1">
              <a:solidFill>
                <a:schemeClr val="tx1"/>
              </a:solidFill>
              <a:latin typeface="Comic Sans MS" panose="030F0702030302020204" pitchFamily="66" charset="0"/>
            </a:rPr>
            <a:t>godine</a:t>
          </a:r>
          <a:r>
            <a:rPr lang="en-US" sz="2400" b="1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Comic Sans MS" panose="030F0702030302020204" pitchFamily="66" charset="0"/>
            </a:rPr>
            <a:t>i</a:t>
          </a:r>
          <a:r>
            <a:rPr lang="en-US" sz="2400" b="1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Comic Sans MS" panose="030F0702030302020204" pitchFamily="66" charset="0"/>
            </a:rPr>
            <a:t>obrazuje</a:t>
          </a:r>
          <a:r>
            <a:rPr lang="en-US" sz="2400" b="1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Comic Sans MS" panose="030F0702030302020204" pitchFamily="66" charset="0"/>
            </a:rPr>
            <a:t>za</a:t>
          </a:r>
          <a:r>
            <a:rPr lang="en-US" sz="2400" b="1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Comic Sans MS" panose="030F0702030302020204" pitchFamily="66" charset="0"/>
            </a:rPr>
            <a:t>konkretno</a:t>
          </a:r>
          <a:r>
            <a:rPr lang="en-US" sz="2400" b="1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Comic Sans MS" panose="030F0702030302020204" pitchFamily="66" charset="0"/>
            </a:rPr>
            <a:t>zanimanje</a:t>
          </a:r>
          <a:endParaRPr lang="en-US" sz="2400" b="1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C2020109-C98E-4330-99FD-2B361DAC60B6}" type="parTrans" cxnId="{94E565AD-F257-4370-86D7-64920B0B5505}">
      <dgm:prSet/>
      <dgm:spPr/>
      <dgm:t>
        <a:bodyPr/>
        <a:lstStyle/>
        <a:p>
          <a:endParaRPr lang="en-US"/>
        </a:p>
      </dgm:t>
    </dgm:pt>
    <dgm:pt modelId="{A255B65F-441C-4C26-B2A6-2C9446CEC9FF}" type="sibTrans" cxnId="{94E565AD-F257-4370-86D7-64920B0B5505}">
      <dgm:prSet/>
      <dgm:spPr/>
      <dgm:t>
        <a:bodyPr/>
        <a:lstStyle/>
        <a:p>
          <a:endParaRPr lang="en-US"/>
        </a:p>
      </dgm:t>
    </dgm:pt>
    <dgm:pt modelId="{B4841A04-1192-4806-8C3A-1E8AF4EF8130}">
      <dgm:prSet phldrT="[Text]" custT="1"/>
      <dgm:spPr/>
      <dgm:t>
        <a:bodyPr/>
        <a:lstStyle/>
        <a:p>
          <a:r>
            <a:rPr lang="en-US" sz="2400" b="1" dirty="0" err="1">
              <a:solidFill>
                <a:schemeClr val="tx1"/>
              </a:solidFill>
              <a:latin typeface="Comic Sans MS" panose="030F0702030302020204" pitchFamily="66" charset="0"/>
            </a:rPr>
            <a:t>završava</a:t>
          </a:r>
          <a:r>
            <a:rPr lang="en-US" sz="2400" b="1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Comic Sans MS" panose="030F0702030302020204" pitchFamily="66" charset="0"/>
            </a:rPr>
            <a:t>izradom</a:t>
          </a:r>
          <a:r>
            <a:rPr lang="en-US" sz="2400" b="1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Comic Sans MS" panose="030F0702030302020204" pitchFamily="66" charset="0"/>
            </a:rPr>
            <a:t>i</a:t>
          </a:r>
          <a:r>
            <a:rPr lang="en-US" sz="2400" b="1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Comic Sans MS" panose="030F0702030302020204" pitchFamily="66" charset="0"/>
            </a:rPr>
            <a:t>obranom</a:t>
          </a:r>
          <a:r>
            <a:rPr lang="en-US" sz="2400" b="1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Comic Sans MS" panose="030F0702030302020204" pitchFamily="66" charset="0"/>
            </a:rPr>
            <a:t>završnog</a:t>
          </a:r>
          <a:r>
            <a:rPr lang="en-US" sz="2400" b="1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Comic Sans MS" panose="030F0702030302020204" pitchFamily="66" charset="0"/>
            </a:rPr>
            <a:t>rada</a:t>
          </a:r>
          <a:r>
            <a:rPr lang="en-US" sz="2400" b="1" dirty="0">
              <a:solidFill>
                <a:schemeClr val="tx1"/>
              </a:solidFill>
              <a:latin typeface="Comic Sans MS" panose="030F0702030302020204" pitchFamily="66" charset="0"/>
            </a:rPr>
            <a:t>; </a:t>
          </a:r>
          <a:r>
            <a:rPr lang="en-US" sz="2400" b="1" dirty="0" err="1">
              <a:solidFill>
                <a:schemeClr val="tx1"/>
              </a:solidFill>
              <a:latin typeface="Comic Sans MS" panose="030F0702030302020204" pitchFamily="66" charset="0"/>
            </a:rPr>
            <a:t>daje</a:t>
          </a:r>
          <a:r>
            <a:rPr lang="en-US" sz="2400" b="1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Comic Sans MS" panose="030F0702030302020204" pitchFamily="66" charset="0"/>
            </a:rPr>
            <a:t>pravo</a:t>
          </a:r>
          <a:r>
            <a:rPr lang="en-US" sz="2400" b="1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Comic Sans MS" panose="030F0702030302020204" pitchFamily="66" charset="0"/>
            </a:rPr>
            <a:t>polaganja</a:t>
          </a:r>
          <a:r>
            <a:rPr lang="en-US" sz="2400" b="1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Comic Sans MS" panose="030F0702030302020204" pitchFamily="66" charset="0"/>
            </a:rPr>
            <a:t>ispita</a:t>
          </a:r>
          <a:r>
            <a:rPr lang="en-US" sz="2400" b="1" dirty="0">
              <a:solidFill>
                <a:schemeClr val="tx1"/>
              </a:solidFill>
              <a:latin typeface="Comic Sans MS" panose="030F0702030302020204" pitchFamily="66" charset="0"/>
            </a:rPr>
            <a:t> DM – </a:t>
          </a:r>
          <a:r>
            <a:rPr lang="en-US" sz="2400" b="1" dirty="0" err="1">
              <a:solidFill>
                <a:schemeClr val="tx1"/>
              </a:solidFill>
              <a:latin typeface="Comic Sans MS" panose="030F0702030302020204" pitchFamily="66" charset="0"/>
            </a:rPr>
            <a:t>nastavak</a:t>
          </a:r>
          <a:r>
            <a:rPr lang="en-US" sz="2400" b="1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Comic Sans MS" panose="030F0702030302020204" pitchFamily="66" charset="0"/>
            </a:rPr>
            <a:t>školovanja</a:t>
          </a:r>
          <a:r>
            <a:rPr lang="en-US" sz="2400" b="1" dirty="0">
              <a:solidFill>
                <a:schemeClr val="tx1"/>
              </a:solidFill>
              <a:latin typeface="Comic Sans MS" panose="030F0702030302020204" pitchFamily="66" charset="0"/>
            </a:rPr>
            <a:t>?</a:t>
          </a:r>
        </a:p>
      </dgm:t>
    </dgm:pt>
    <dgm:pt modelId="{223224AE-22C8-4975-AFE8-2D0FF4444BCF}" type="parTrans" cxnId="{81126217-8C30-4E5C-8FB0-6A8AB4D41F7A}">
      <dgm:prSet/>
      <dgm:spPr/>
      <dgm:t>
        <a:bodyPr/>
        <a:lstStyle/>
        <a:p>
          <a:endParaRPr lang="en-US"/>
        </a:p>
      </dgm:t>
    </dgm:pt>
    <dgm:pt modelId="{D886C3AD-9B05-4A27-A775-9AF923691441}" type="sibTrans" cxnId="{81126217-8C30-4E5C-8FB0-6A8AB4D41F7A}">
      <dgm:prSet/>
      <dgm:spPr/>
      <dgm:t>
        <a:bodyPr/>
        <a:lstStyle/>
        <a:p>
          <a:endParaRPr lang="en-US"/>
        </a:p>
      </dgm:t>
    </dgm:pt>
    <dgm:pt modelId="{C00BEE16-21B3-476B-AFC0-E390E3310D82}">
      <dgm:prSet phldrT="[Text]" custT="1"/>
      <dgm:spPr/>
      <dgm:t>
        <a:bodyPr/>
        <a:lstStyle/>
        <a:p>
          <a:r>
            <a:rPr lang="en-US" sz="2400" b="1" dirty="0">
              <a:solidFill>
                <a:schemeClr val="tx1"/>
              </a:solidFill>
              <a:latin typeface="Comic Sans MS" panose="030F0702030302020204" pitchFamily="66" charset="0"/>
            </a:rPr>
            <a:t>program </a:t>
          </a:r>
          <a:r>
            <a:rPr lang="en-US" sz="2400" b="1" dirty="0" err="1">
              <a:solidFill>
                <a:schemeClr val="tx1"/>
              </a:solidFill>
              <a:latin typeface="Comic Sans MS" panose="030F0702030302020204" pitchFamily="66" charset="0"/>
            </a:rPr>
            <a:t>Matematike</a:t>
          </a:r>
          <a:r>
            <a:rPr lang="en-US" sz="2400" b="1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Comic Sans MS" panose="030F0702030302020204" pitchFamily="66" charset="0"/>
            </a:rPr>
            <a:t>i</a:t>
          </a:r>
          <a:r>
            <a:rPr lang="en-US" sz="2400" b="1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Comic Sans MS" panose="030F0702030302020204" pitchFamily="66" charset="0"/>
            </a:rPr>
            <a:t>Fizike</a:t>
          </a:r>
          <a:r>
            <a:rPr lang="en-US" sz="2400" b="1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Comic Sans MS" panose="030F0702030302020204" pitchFamily="66" charset="0"/>
            </a:rPr>
            <a:t>usklađen</a:t>
          </a:r>
          <a:r>
            <a:rPr lang="en-US" sz="2400" b="1" dirty="0">
              <a:solidFill>
                <a:schemeClr val="tx1"/>
              </a:solidFill>
              <a:latin typeface="Comic Sans MS" panose="030F0702030302020204" pitchFamily="66" charset="0"/>
            </a:rPr>
            <a:t> s </a:t>
          </a:r>
          <a:r>
            <a:rPr lang="en-US" sz="2400" b="1" dirty="0" err="1">
              <a:solidFill>
                <a:schemeClr val="tx1"/>
              </a:solidFill>
              <a:latin typeface="Comic Sans MS" panose="030F0702030302020204" pitchFamily="66" charset="0"/>
            </a:rPr>
            <a:t>višom</a:t>
          </a:r>
          <a:r>
            <a:rPr lang="en-US" sz="2400" b="1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Comic Sans MS" panose="030F0702030302020204" pitchFamily="66" charset="0"/>
            </a:rPr>
            <a:t>razinom</a:t>
          </a:r>
          <a:r>
            <a:rPr lang="en-US" sz="2400" b="1" dirty="0">
              <a:solidFill>
                <a:schemeClr val="tx1"/>
              </a:solidFill>
              <a:latin typeface="Comic Sans MS" panose="030F0702030302020204" pitchFamily="66" charset="0"/>
            </a:rPr>
            <a:t> DM</a:t>
          </a:r>
        </a:p>
      </dgm:t>
    </dgm:pt>
    <dgm:pt modelId="{7C332B96-641B-4D30-AA83-95F9B1428CCB}" type="parTrans" cxnId="{A8A3B8AE-5732-4160-AB6B-29377736CA88}">
      <dgm:prSet/>
      <dgm:spPr/>
      <dgm:t>
        <a:bodyPr/>
        <a:lstStyle/>
        <a:p>
          <a:endParaRPr lang="en-US"/>
        </a:p>
      </dgm:t>
    </dgm:pt>
    <dgm:pt modelId="{45FE97E8-B3B7-4E97-AE6C-0DB66C3A69CF}" type="sibTrans" cxnId="{A8A3B8AE-5732-4160-AB6B-29377736CA88}">
      <dgm:prSet/>
      <dgm:spPr/>
      <dgm:t>
        <a:bodyPr/>
        <a:lstStyle/>
        <a:p>
          <a:endParaRPr lang="en-US"/>
        </a:p>
      </dgm:t>
    </dgm:pt>
    <dgm:pt modelId="{48DE9B90-61B4-4C50-8417-EF11124C48B5}">
      <dgm:prSet phldrT="[Text]" custT="1"/>
      <dgm:spPr/>
      <dgm:t>
        <a:bodyPr/>
        <a:lstStyle/>
        <a:p>
          <a:r>
            <a:rPr lang="hr-HR" sz="2400" b="1" dirty="0">
              <a:solidFill>
                <a:schemeClr val="tx1"/>
              </a:solidFill>
              <a:latin typeface="Comic Sans MS" panose="030F0702030302020204" pitchFamily="66" charset="0"/>
            </a:rPr>
            <a:t>89 učenika</a:t>
          </a:r>
          <a:endParaRPr lang="en-US" sz="2400" b="1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241257B0-6D52-48C8-9D88-06441F714257}" type="parTrans" cxnId="{CA79F300-42E4-4AD5-98B0-02263475242A}">
      <dgm:prSet/>
      <dgm:spPr/>
      <dgm:t>
        <a:bodyPr/>
        <a:lstStyle/>
        <a:p>
          <a:endParaRPr lang="en-US"/>
        </a:p>
      </dgm:t>
    </dgm:pt>
    <dgm:pt modelId="{E2C31780-5184-4FAD-A54C-CC3454123D86}" type="sibTrans" cxnId="{CA79F300-42E4-4AD5-98B0-02263475242A}">
      <dgm:prSet/>
      <dgm:spPr/>
      <dgm:t>
        <a:bodyPr/>
        <a:lstStyle/>
        <a:p>
          <a:endParaRPr lang="en-US"/>
        </a:p>
      </dgm:t>
    </dgm:pt>
    <dgm:pt modelId="{6580AFF2-F876-46C4-B235-F5C94FCCC7C3}" type="pres">
      <dgm:prSet presAssocID="{45ED4E27-E924-4184-BFFF-5DE8A97302A1}" presName="matrix" presStyleCnt="0">
        <dgm:presLayoutVars>
          <dgm:chMax val="1"/>
          <dgm:dir/>
          <dgm:resizeHandles val="exact"/>
        </dgm:presLayoutVars>
      </dgm:prSet>
      <dgm:spPr/>
    </dgm:pt>
    <dgm:pt modelId="{4B30B9AE-B153-48B8-8B57-3C188FC330BD}" type="pres">
      <dgm:prSet presAssocID="{45ED4E27-E924-4184-BFFF-5DE8A97302A1}" presName="diamond" presStyleLbl="bgShp" presStyleIdx="0" presStyleCnt="1"/>
      <dgm:spPr/>
    </dgm:pt>
    <dgm:pt modelId="{DC01F43F-0A2A-470C-9BF7-EA3AC219F30F}" type="pres">
      <dgm:prSet presAssocID="{45ED4E27-E924-4184-BFFF-5DE8A97302A1}" presName="quad1" presStyleLbl="node1" presStyleIdx="0" presStyleCnt="4" custScaleX="229290" custScaleY="96732" custLinFactNeighborX="-71093" custLinFactNeighborY="-8531">
        <dgm:presLayoutVars>
          <dgm:chMax val="0"/>
          <dgm:chPref val="0"/>
          <dgm:bulletEnabled val="1"/>
        </dgm:presLayoutVars>
      </dgm:prSet>
      <dgm:spPr/>
    </dgm:pt>
    <dgm:pt modelId="{DADF7823-250B-412A-837E-3668DA76D69A}" type="pres">
      <dgm:prSet presAssocID="{45ED4E27-E924-4184-BFFF-5DE8A97302A1}" presName="quad2" presStyleLbl="node1" presStyleIdx="1" presStyleCnt="4" custScaleX="229290" custScaleY="96732" custLinFactNeighborX="61339" custLinFactNeighborY="-4739">
        <dgm:presLayoutVars>
          <dgm:chMax val="0"/>
          <dgm:chPref val="0"/>
          <dgm:bulletEnabled val="1"/>
        </dgm:presLayoutVars>
      </dgm:prSet>
      <dgm:spPr/>
    </dgm:pt>
    <dgm:pt modelId="{8BF92F63-9185-42C3-BEAE-13EAD47BBE14}" type="pres">
      <dgm:prSet presAssocID="{45ED4E27-E924-4184-BFFF-5DE8A97302A1}" presName="quad3" presStyleLbl="node1" presStyleIdx="2" presStyleCnt="4" custScaleX="229290" custScaleY="96732" custLinFactNeighborX="-72989" custLinFactNeighborY="-5214">
        <dgm:presLayoutVars>
          <dgm:chMax val="0"/>
          <dgm:chPref val="0"/>
          <dgm:bulletEnabled val="1"/>
        </dgm:presLayoutVars>
      </dgm:prSet>
      <dgm:spPr/>
    </dgm:pt>
    <dgm:pt modelId="{9956F28E-D51A-428A-91A3-42F35384895E}" type="pres">
      <dgm:prSet presAssocID="{45ED4E27-E924-4184-BFFF-5DE8A97302A1}" presName="quad4" presStyleLbl="node1" presStyleIdx="3" presStyleCnt="4" custScaleX="229290" custScaleY="96732" custLinFactNeighborX="63808" custLinFactNeighborY="-3792">
        <dgm:presLayoutVars>
          <dgm:chMax val="0"/>
          <dgm:chPref val="0"/>
          <dgm:bulletEnabled val="1"/>
        </dgm:presLayoutVars>
      </dgm:prSet>
      <dgm:spPr/>
    </dgm:pt>
  </dgm:ptLst>
  <dgm:cxnLst>
    <dgm:cxn modelId="{CA79F300-42E4-4AD5-98B0-02263475242A}" srcId="{45ED4E27-E924-4184-BFFF-5DE8A97302A1}" destId="{48DE9B90-61B4-4C50-8417-EF11124C48B5}" srcOrd="3" destOrd="0" parTransId="{241257B0-6D52-48C8-9D88-06441F714257}" sibTransId="{E2C31780-5184-4FAD-A54C-CC3454123D86}"/>
    <dgm:cxn modelId="{3B7A9F09-81C2-44AF-9099-DED6606C32B9}" type="presOf" srcId="{B4841A04-1192-4806-8C3A-1E8AF4EF8130}" destId="{DADF7823-250B-412A-837E-3668DA76D69A}" srcOrd="0" destOrd="0" presId="urn:microsoft.com/office/officeart/2005/8/layout/matrix3"/>
    <dgm:cxn modelId="{81126217-8C30-4E5C-8FB0-6A8AB4D41F7A}" srcId="{45ED4E27-E924-4184-BFFF-5DE8A97302A1}" destId="{B4841A04-1192-4806-8C3A-1E8AF4EF8130}" srcOrd="1" destOrd="0" parTransId="{223224AE-22C8-4975-AFE8-2D0FF4444BCF}" sibTransId="{D886C3AD-9B05-4A27-A775-9AF923691441}"/>
    <dgm:cxn modelId="{17D8DF26-2C8D-464C-8293-CAD1219F26E0}" type="presOf" srcId="{45ED4E27-E924-4184-BFFF-5DE8A97302A1}" destId="{6580AFF2-F876-46C4-B235-F5C94FCCC7C3}" srcOrd="0" destOrd="0" presId="urn:microsoft.com/office/officeart/2005/8/layout/matrix3"/>
    <dgm:cxn modelId="{75BBAC61-B61C-416F-A7C2-BADABF61831C}" type="presOf" srcId="{C00BEE16-21B3-476B-AFC0-E390E3310D82}" destId="{8BF92F63-9185-42C3-BEAE-13EAD47BBE14}" srcOrd="0" destOrd="0" presId="urn:microsoft.com/office/officeart/2005/8/layout/matrix3"/>
    <dgm:cxn modelId="{94E565AD-F257-4370-86D7-64920B0B5505}" srcId="{45ED4E27-E924-4184-BFFF-5DE8A97302A1}" destId="{E2126908-DF97-472F-92EB-E616F74E8954}" srcOrd="0" destOrd="0" parTransId="{C2020109-C98E-4330-99FD-2B361DAC60B6}" sibTransId="{A255B65F-441C-4C26-B2A6-2C9446CEC9FF}"/>
    <dgm:cxn modelId="{A8A3B8AE-5732-4160-AB6B-29377736CA88}" srcId="{45ED4E27-E924-4184-BFFF-5DE8A97302A1}" destId="{C00BEE16-21B3-476B-AFC0-E390E3310D82}" srcOrd="2" destOrd="0" parTransId="{7C332B96-641B-4D30-AA83-95F9B1428CCB}" sibTransId="{45FE97E8-B3B7-4E97-AE6C-0DB66C3A69CF}"/>
    <dgm:cxn modelId="{AEC515D7-91BB-44C5-B9D2-E3B50B777F25}" type="presOf" srcId="{E2126908-DF97-472F-92EB-E616F74E8954}" destId="{DC01F43F-0A2A-470C-9BF7-EA3AC219F30F}" srcOrd="0" destOrd="0" presId="urn:microsoft.com/office/officeart/2005/8/layout/matrix3"/>
    <dgm:cxn modelId="{A0F518EE-8AB5-4920-A145-EF7FC3A69A8C}" type="presOf" srcId="{48DE9B90-61B4-4C50-8417-EF11124C48B5}" destId="{9956F28E-D51A-428A-91A3-42F35384895E}" srcOrd="0" destOrd="0" presId="urn:microsoft.com/office/officeart/2005/8/layout/matrix3"/>
    <dgm:cxn modelId="{9A31FC01-B861-476E-A53B-15626965BA5A}" type="presParOf" srcId="{6580AFF2-F876-46C4-B235-F5C94FCCC7C3}" destId="{4B30B9AE-B153-48B8-8B57-3C188FC330BD}" srcOrd="0" destOrd="0" presId="urn:microsoft.com/office/officeart/2005/8/layout/matrix3"/>
    <dgm:cxn modelId="{5C2DA2D4-3D8C-4F0B-B738-60D1D3954D9F}" type="presParOf" srcId="{6580AFF2-F876-46C4-B235-F5C94FCCC7C3}" destId="{DC01F43F-0A2A-470C-9BF7-EA3AC219F30F}" srcOrd="1" destOrd="0" presId="urn:microsoft.com/office/officeart/2005/8/layout/matrix3"/>
    <dgm:cxn modelId="{EA8B9B3B-5181-44CD-9453-9AAA4497DFC8}" type="presParOf" srcId="{6580AFF2-F876-46C4-B235-F5C94FCCC7C3}" destId="{DADF7823-250B-412A-837E-3668DA76D69A}" srcOrd="2" destOrd="0" presId="urn:microsoft.com/office/officeart/2005/8/layout/matrix3"/>
    <dgm:cxn modelId="{C7F5212D-BDFE-4EEE-89DC-5B8D7658A511}" type="presParOf" srcId="{6580AFF2-F876-46C4-B235-F5C94FCCC7C3}" destId="{8BF92F63-9185-42C3-BEAE-13EAD47BBE14}" srcOrd="3" destOrd="0" presId="urn:microsoft.com/office/officeart/2005/8/layout/matrix3"/>
    <dgm:cxn modelId="{B96409E6-46F5-450C-BB69-BE7F18D4E6A5}" type="presParOf" srcId="{6580AFF2-F876-46C4-B235-F5C94FCCC7C3}" destId="{9956F28E-D51A-428A-91A3-42F35384895E}" srcOrd="4" destOrd="0" presId="urn:microsoft.com/office/officeart/2005/8/layout/matrix3"/>
  </dgm:cxnLst>
  <dgm:bg>
    <a:pattFill prst="divot">
      <a:fgClr>
        <a:srgbClr val="92D050"/>
      </a:fgClr>
      <a:bgClr>
        <a:schemeClr val="bg1"/>
      </a:bgClr>
    </a:patt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C156126-CF18-441C-BF7C-3B49735ED00F}" type="doc">
      <dgm:prSet loTypeId="urn:microsoft.com/office/officeart/2005/8/layout/hierarchy4" loCatId="list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F366D9C7-2EB5-414A-B700-0083C95ECBB2}">
      <dgm:prSet phldrT="[Text]"/>
      <dgm:spPr/>
      <dgm:t>
        <a:bodyPr/>
        <a:lstStyle/>
        <a:p>
          <a:r>
            <a:rPr lang="en-US" dirty="0" err="1">
              <a:solidFill>
                <a:schemeClr val="tx1"/>
              </a:solidFill>
              <a:latin typeface="Comic Sans MS" panose="030F0702030302020204" pitchFamily="66" charset="0"/>
            </a:rPr>
            <a:t>kombinira</a:t>
          </a:r>
          <a:r>
            <a:rPr lang="en-US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dirty="0" err="1">
              <a:solidFill>
                <a:schemeClr val="tx1"/>
              </a:solidFill>
              <a:latin typeface="Comic Sans MS" panose="030F0702030302020204" pitchFamily="66" charset="0"/>
            </a:rPr>
            <a:t>znanja</a:t>
          </a:r>
          <a:r>
            <a:rPr lang="en-US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dirty="0" err="1">
              <a:solidFill>
                <a:schemeClr val="tx1"/>
              </a:solidFill>
              <a:latin typeface="Comic Sans MS" panose="030F0702030302020204" pitchFamily="66" charset="0"/>
            </a:rPr>
            <a:t>iz</a:t>
          </a:r>
          <a:r>
            <a:rPr lang="en-US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dirty="0" err="1">
              <a:solidFill>
                <a:schemeClr val="tx1"/>
              </a:solidFill>
              <a:latin typeface="Comic Sans MS" panose="030F0702030302020204" pitchFamily="66" charset="0"/>
            </a:rPr>
            <a:t>elektrotehnike</a:t>
          </a:r>
          <a:r>
            <a:rPr lang="en-US" dirty="0">
              <a:solidFill>
                <a:schemeClr val="tx1"/>
              </a:solidFill>
              <a:latin typeface="Comic Sans MS" panose="030F0702030302020204" pitchFamily="66" charset="0"/>
            </a:rPr>
            <a:t>, </a:t>
          </a:r>
          <a:r>
            <a:rPr lang="en-US" dirty="0" err="1">
              <a:solidFill>
                <a:schemeClr val="tx1"/>
              </a:solidFill>
              <a:latin typeface="Comic Sans MS" panose="030F0702030302020204" pitchFamily="66" charset="0"/>
            </a:rPr>
            <a:t>automatike</a:t>
          </a:r>
          <a:r>
            <a:rPr lang="en-US" dirty="0">
              <a:solidFill>
                <a:schemeClr val="tx1"/>
              </a:solidFill>
              <a:latin typeface="Comic Sans MS" panose="030F0702030302020204" pitchFamily="66" charset="0"/>
            </a:rPr>
            <a:t>, </a:t>
          </a:r>
          <a:r>
            <a:rPr lang="en-US" dirty="0" err="1">
              <a:solidFill>
                <a:schemeClr val="tx1"/>
              </a:solidFill>
              <a:latin typeface="Comic Sans MS" panose="030F0702030302020204" pitchFamily="66" charset="0"/>
            </a:rPr>
            <a:t>automatskog</a:t>
          </a:r>
          <a:r>
            <a:rPr lang="en-US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dirty="0" err="1">
              <a:solidFill>
                <a:schemeClr val="tx1"/>
              </a:solidFill>
              <a:latin typeface="Comic Sans MS" panose="030F0702030302020204" pitchFamily="66" charset="0"/>
            </a:rPr>
            <a:t>upravljanja</a:t>
          </a:r>
          <a:r>
            <a:rPr lang="en-US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dirty="0" err="1">
              <a:solidFill>
                <a:schemeClr val="tx1"/>
              </a:solidFill>
              <a:latin typeface="Comic Sans MS" panose="030F0702030302020204" pitchFamily="66" charset="0"/>
            </a:rPr>
            <a:t>računalom</a:t>
          </a:r>
          <a:r>
            <a:rPr lang="en-US" dirty="0">
              <a:solidFill>
                <a:schemeClr val="tx1"/>
              </a:solidFill>
              <a:latin typeface="Comic Sans MS" panose="030F0702030302020204" pitchFamily="66" charset="0"/>
            </a:rPr>
            <a:t>/</a:t>
          </a:r>
          <a:r>
            <a:rPr lang="en-US" dirty="0" err="1">
              <a:solidFill>
                <a:schemeClr val="tx1"/>
              </a:solidFill>
              <a:latin typeface="Comic Sans MS" panose="030F0702030302020204" pitchFamily="66" charset="0"/>
            </a:rPr>
            <a:t>industrijskim</a:t>
          </a:r>
          <a:r>
            <a:rPr lang="en-US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dirty="0" err="1">
              <a:solidFill>
                <a:schemeClr val="tx1"/>
              </a:solidFill>
              <a:latin typeface="Comic Sans MS" panose="030F0702030302020204" pitchFamily="66" charset="0"/>
            </a:rPr>
            <a:t>računalima</a:t>
          </a:r>
          <a:r>
            <a:rPr lang="en-US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dirty="0" err="1">
              <a:solidFill>
                <a:schemeClr val="tx1"/>
              </a:solidFill>
              <a:latin typeface="Comic Sans MS" panose="030F0702030302020204" pitchFamily="66" charset="0"/>
            </a:rPr>
            <a:t>te</a:t>
          </a:r>
          <a:r>
            <a:rPr lang="en-US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dirty="0" err="1">
              <a:solidFill>
                <a:schemeClr val="tx1"/>
              </a:solidFill>
              <a:latin typeface="Comic Sans MS" panose="030F0702030302020204" pitchFamily="66" charset="0"/>
            </a:rPr>
            <a:t>robotike</a:t>
          </a:r>
          <a:endParaRPr lang="en-US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76D85CB4-898A-4494-9AA1-76DE864B65B9}" type="parTrans" cxnId="{9176F8C1-1CED-4599-8718-EF047AE34580}">
      <dgm:prSet/>
      <dgm:spPr/>
      <dgm:t>
        <a:bodyPr/>
        <a:lstStyle/>
        <a:p>
          <a:endParaRPr lang="en-US"/>
        </a:p>
      </dgm:t>
    </dgm:pt>
    <dgm:pt modelId="{7AAE561A-B3D7-44B6-B2C7-CB2446C3200C}" type="sibTrans" cxnId="{9176F8C1-1CED-4599-8718-EF047AE34580}">
      <dgm:prSet/>
      <dgm:spPr/>
      <dgm:t>
        <a:bodyPr/>
        <a:lstStyle/>
        <a:p>
          <a:endParaRPr lang="en-US"/>
        </a:p>
      </dgm:t>
    </dgm:pt>
    <dgm:pt modelId="{8E8B7AE0-53F8-4C0B-801B-798DEAB4561C}">
      <dgm:prSet phldrT="[Text]"/>
      <dgm:spPr/>
      <dgm:t>
        <a:bodyPr/>
        <a:lstStyle/>
        <a:p>
          <a:r>
            <a:rPr lang="en-US" dirty="0" err="1">
              <a:solidFill>
                <a:schemeClr val="tx1"/>
              </a:solidFill>
              <a:latin typeface="Comic Sans MS" panose="030F0702030302020204" pitchFamily="66" charset="0"/>
            </a:rPr>
            <a:t>projektiranje</a:t>
          </a:r>
          <a:r>
            <a:rPr lang="en-US" dirty="0">
              <a:solidFill>
                <a:schemeClr val="tx1"/>
              </a:solidFill>
              <a:latin typeface="Comic Sans MS" panose="030F0702030302020204" pitchFamily="66" charset="0"/>
            </a:rPr>
            <a:t>, </a:t>
          </a:r>
          <a:r>
            <a:rPr lang="en-US" dirty="0" err="1">
              <a:solidFill>
                <a:schemeClr val="tx1"/>
              </a:solidFill>
              <a:latin typeface="Comic Sans MS" panose="030F0702030302020204" pitchFamily="66" charset="0"/>
            </a:rPr>
            <a:t>konstruiranje</a:t>
          </a:r>
          <a:r>
            <a:rPr lang="en-US" dirty="0">
              <a:solidFill>
                <a:schemeClr val="tx1"/>
              </a:solidFill>
              <a:latin typeface="Comic Sans MS" panose="030F0702030302020204" pitchFamily="66" charset="0"/>
            </a:rPr>
            <a:t>, </a:t>
          </a:r>
          <a:r>
            <a:rPr lang="en-US" dirty="0" err="1">
              <a:solidFill>
                <a:schemeClr val="tx1"/>
              </a:solidFill>
              <a:latin typeface="Comic Sans MS" panose="030F0702030302020204" pitchFamily="66" charset="0"/>
            </a:rPr>
            <a:t>ispitivanje</a:t>
          </a:r>
          <a:r>
            <a:rPr lang="en-US" dirty="0">
              <a:solidFill>
                <a:schemeClr val="tx1"/>
              </a:solidFill>
              <a:latin typeface="Comic Sans MS" panose="030F0702030302020204" pitchFamily="66" charset="0"/>
            </a:rPr>
            <a:t>, </a:t>
          </a:r>
          <a:r>
            <a:rPr lang="en-US" dirty="0" err="1">
              <a:solidFill>
                <a:schemeClr val="tx1"/>
              </a:solidFill>
              <a:latin typeface="Comic Sans MS" panose="030F0702030302020204" pitchFamily="66" charset="0"/>
            </a:rPr>
            <a:t>obrada</a:t>
          </a:r>
          <a:r>
            <a:rPr lang="en-US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dirty="0" err="1">
              <a:solidFill>
                <a:schemeClr val="tx1"/>
              </a:solidFill>
              <a:latin typeface="Comic Sans MS" panose="030F0702030302020204" pitchFamily="66" charset="0"/>
            </a:rPr>
            <a:t>podataka</a:t>
          </a:r>
          <a:r>
            <a:rPr lang="en-US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dirty="0" err="1">
              <a:solidFill>
                <a:schemeClr val="tx1"/>
              </a:solidFill>
              <a:latin typeface="Comic Sans MS" panose="030F0702030302020204" pitchFamily="66" charset="0"/>
            </a:rPr>
            <a:t>i</a:t>
          </a:r>
          <a:r>
            <a:rPr lang="en-US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dirty="0" err="1">
              <a:solidFill>
                <a:schemeClr val="tx1"/>
              </a:solidFill>
              <a:latin typeface="Comic Sans MS" panose="030F0702030302020204" pitchFamily="66" charset="0"/>
            </a:rPr>
            <a:t>izrada</a:t>
          </a:r>
          <a:r>
            <a:rPr lang="en-US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dirty="0" err="1">
              <a:solidFill>
                <a:schemeClr val="tx1"/>
              </a:solidFill>
              <a:latin typeface="Comic Sans MS" panose="030F0702030302020204" pitchFamily="66" charset="0"/>
            </a:rPr>
            <a:t>dokumentacije</a:t>
          </a:r>
          <a:endParaRPr lang="en-US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D0255EC5-6CC8-4B41-ACEA-111E26E477F0}" type="parTrans" cxnId="{DCF8D3BB-26D2-4CEC-B890-1FD352D7459F}">
      <dgm:prSet/>
      <dgm:spPr/>
      <dgm:t>
        <a:bodyPr/>
        <a:lstStyle/>
        <a:p>
          <a:endParaRPr lang="en-US"/>
        </a:p>
      </dgm:t>
    </dgm:pt>
    <dgm:pt modelId="{6A2D4C37-7D8A-4E26-B160-339EF4B23197}" type="sibTrans" cxnId="{DCF8D3BB-26D2-4CEC-B890-1FD352D7459F}">
      <dgm:prSet/>
      <dgm:spPr/>
      <dgm:t>
        <a:bodyPr/>
        <a:lstStyle/>
        <a:p>
          <a:endParaRPr lang="en-US"/>
        </a:p>
      </dgm:t>
    </dgm:pt>
    <dgm:pt modelId="{3D50B590-A30A-4CDD-A306-B494DB13D672}">
      <dgm:prSet phldrT="[Text]"/>
      <dgm:spPr/>
      <dgm:t>
        <a:bodyPr/>
        <a:lstStyle/>
        <a:p>
          <a:r>
            <a:rPr lang="en-US" dirty="0" err="1">
              <a:solidFill>
                <a:schemeClr val="tx1"/>
              </a:solidFill>
              <a:latin typeface="Comic Sans MS" panose="030F0702030302020204" pitchFamily="66" charset="0"/>
            </a:rPr>
            <a:t>tehnološka</a:t>
          </a:r>
          <a:r>
            <a:rPr lang="en-US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dirty="0" err="1">
              <a:solidFill>
                <a:schemeClr val="tx1"/>
              </a:solidFill>
              <a:latin typeface="Comic Sans MS" panose="030F0702030302020204" pitchFamily="66" charset="0"/>
            </a:rPr>
            <a:t>priprema</a:t>
          </a:r>
          <a:r>
            <a:rPr lang="en-US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dirty="0" err="1">
              <a:solidFill>
                <a:schemeClr val="tx1"/>
              </a:solidFill>
              <a:latin typeface="Comic Sans MS" panose="030F0702030302020204" pitchFamily="66" charset="0"/>
            </a:rPr>
            <a:t>proizvodnje</a:t>
          </a:r>
          <a:r>
            <a:rPr lang="en-US" dirty="0">
              <a:solidFill>
                <a:schemeClr val="tx1"/>
              </a:solidFill>
              <a:latin typeface="Comic Sans MS" panose="030F0702030302020204" pitchFamily="66" charset="0"/>
            </a:rPr>
            <a:t> el. </a:t>
          </a:r>
          <a:r>
            <a:rPr lang="en-US" dirty="0" err="1">
              <a:solidFill>
                <a:schemeClr val="tx1"/>
              </a:solidFill>
              <a:latin typeface="Comic Sans MS" panose="030F0702030302020204" pitchFamily="66" charset="0"/>
            </a:rPr>
            <a:t>strojeva</a:t>
          </a:r>
          <a:endParaRPr lang="en-US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501F74E7-BB02-4477-A113-B122A6D047A4}" type="parTrans" cxnId="{3B9857E2-3324-487E-B588-4128C1C45839}">
      <dgm:prSet/>
      <dgm:spPr/>
      <dgm:t>
        <a:bodyPr/>
        <a:lstStyle/>
        <a:p>
          <a:endParaRPr lang="en-US"/>
        </a:p>
      </dgm:t>
    </dgm:pt>
    <dgm:pt modelId="{B8926937-80A5-4B79-87B9-B9421454112B}" type="sibTrans" cxnId="{3B9857E2-3324-487E-B588-4128C1C45839}">
      <dgm:prSet/>
      <dgm:spPr/>
      <dgm:t>
        <a:bodyPr/>
        <a:lstStyle/>
        <a:p>
          <a:endParaRPr lang="en-US"/>
        </a:p>
      </dgm:t>
    </dgm:pt>
    <dgm:pt modelId="{9410308A-EF61-47B3-A9D6-B65DE48C0896}">
      <dgm:prSet phldrT="[Text]"/>
      <dgm:spPr/>
      <dgm:t>
        <a:bodyPr/>
        <a:lstStyle/>
        <a:p>
          <a:r>
            <a:rPr lang="en-US" dirty="0" err="1">
              <a:solidFill>
                <a:schemeClr val="tx1"/>
              </a:solidFill>
              <a:latin typeface="Comic Sans MS" panose="030F0702030302020204" pitchFamily="66" charset="0"/>
            </a:rPr>
            <a:t>konstruiranje</a:t>
          </a:r>
          <a:r>
            <a:rPr lang="en-US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dirty="0" err="1">
              <a:solidFill>
                <a:schemeClr val="tx1"/>
              </a:solidFill>
              <a:latin typeface="Comic Sans MS" panose="030F0702030302020204" pitchFamily="66" charset="0"/>
            </a:rPr>
            <a:t>dijelova</a:t>
          </a:r>
          <a:r>
            <a:rPr lang="en-US" dirty="0">
              <a:solidFill>
                <a:schemeClr val="tx1"/>
              </a:solidFill>
              <a:latin typeface="Comic Sans MS" panose="030F0702030302020204" pitchFamily="66" charset="0"/>
            </a:rPr>
            <a:t> el. </a:t>
          </a:r>
          <a:r>
            <a:rPr lang="en-US" dirty="0" err="1">
              <a:solidFill>
                <a:schemeClr val="tx1"/>
              </a:solidFill>
              <a:latin typeface="Comic Sans MS" panose="030F0702030302020204" pitchFamily="66" charset="0"/>
            </a:rPr>
            <a:t>strojeva</a:t>
          </a:r>
          <a:endParaRPr lang="en-US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45EDC8C8-6919-49CB-9F51-66A15EB3EE7F}" type="parTrans" cxnId="{D499352A-7CAC-4617-85CC-BF20A0D1DC61}">
      <dgm:prSet/>
      <dgm:spPr/>
      <dgm:t>
        <a:bodyPr/>
        <a:lstStyle/>
        <a:p>
          <a:endParaRPr lang="en-US"/>
        </a:p>
      </dgm:t>
    </dgm:pt>
    <dgm:pt modelId="{2E00EEC0-808E-463F-9F54-C4790AC9EAC9}" type="sibTrans" cxnId="{D499352A-7CAC-4617-85CC-BF20A0D1DC61}">
      <dgm:prSet/>
      <dgm:spPr/>
      <dgm:t>
        <a:bodyPr/>
        <a:lstStyle/>
        <a:p>
          <a:endParaRPr lang="en-US"/>
        </a:p>
      </dgm:t>
    </dgm:pt>
    <dgm:pt modelId="{0448BDE2-44F5-4EA6-8298-18EE9D55642C}">
      <dgm:prSet phldrT="[Text]"/>
      <dgm:spPr/>
      <dgm:t>
        <a:bodyPr/>
        <a:lstStyle/>
        <a:p>
          <a:r>
            <a:rPr lang="en-US" dirty="0" err="1">
              <a:solidFill>
                <a:schemeClr val="tx1"/>
              </a:solidFill>
              <a:latin typeface="Comic Sans MS" panose="030F0702030302020204" pitchFamily="66" charset="0"/>
            </a:rPr>
            <a:t>nadzor</a:t>
          </a:r>
          <a:r>
            <a:rPr lang="en-US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dirty="0" err="1">
              <a:solidFill>
                <a:schemeClr val="tx1"/>
              </a:solidFill>
              <a:latin typeface="Comic Sans MS" panose="030F0702030302020204" pitchFamily="66" charset="0"/>
            </a:rPr>
            <a:t>materijala</a:t>
          </a:r>
          <a:r>
            <a:rPr lang="en-US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dirty="0" err="1">
              <a:solidFill>
                <a:schemeClr val="tx1"/>
              </a:solidFill>
              <a:latin typeface="Comic Sans MS" panose="030F0702030302020204" pitchFamily="66" charset="0"/>
            </a:rPr>
            <a:t>i</a:t>
          </a:r>
          <a:r>
            <a:rPr lang="en-US" dirty="0">
              <a:solidFill>
                <a:schemeClr val="tx1"/>
              </a:solidFill>
              <a:latin typeface="Comic Sans MS" panose="030F0702030302020204" pitchFamily="66" charset="0"/>
            </a:rPr>
            <a:t> (</a:t>
          </a:r>
          <a:r>
            <a:rPr lang="en-US" dirty="0" err="1">
              <a:solidFill>
                <a:schemeClr val="tx1"/>
              </a:solidFill>
              <a:latin typeface="Comic Sans MS" panose="030F0702030302020204" pitchFamily="66" charset="0"/>
            </a:rPr>
            <a:t>polu</a:t>
          </a:r>
          <a:r>
            <a:rPr lang="en-US" dirty="0">
              <a:solidFill>
                <a:schemeClr val="tx1"/>
              </a:solidFill>
              <a:latin typeface="Comic Sans MS" panose="030F0702030302020204" pitchFamily="66" charset="0"/>
            </a:rPr>
            <a:t>)</a:t>
          </a:r>
          <a:r>
            <a:rPr lang="en-US" dirty="0" err="1">
              <a:solidFill>
                <a:schemeClr val="tx1"/>
              </a:solidFill>
              <a:latin typeface="Comic Sans MS" panose="030F0702030302020204" pitchFamily="66" charset="0"/>
            </a:rPr>
            <a:t>proizvoda</a:t>
          </a:r>
          <a:endParaRPr lang="en-US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6A71FE1D-E169-4213-8B66-3F9EE81617A4}" type="parTrans" cxnId="{FA23FA9B-B7DC-4F5B-9DE8-C349C05880E1}">
      <dgm:prSet/>
      <dgm:spPr/>
      <dgm:t>
        <a:bodyPr/>
        <a:lstStyle/>
        <a:p>
          <a:endParaRPr lang="en-US"/>
        </a:p>
      </dgm:t>
    </dgm:pt>
    <dgm:pt modelId="{CE5A995F-C06C-4A78-8BAC-2C1D47838A42}" type="sibTrans" cxnId="{FA23FA9B-B7DC-4F5B-9DE8-C349C05880E1}">
      <dgm:prSet/>
      <dgm:spPr/>
      <dgm:t>
        <a:bodyPr/>
        <a:lstStyle/>
        <a:p>
          <a:endParaRPr lang="en-US"/>
        </a:p>
      </dgm:t>
    </dgm:pt>
    <dgm:pt modelId="{8C60DF84-9135-4A43-B227-E3A369D8C80D}">
      <dgm:prSet phldrT="[Text]"/>
      <dgm:spPr/>
      <dgm:t>
        <a:bodyPr/>
        <a:lstStyle/>
        <a:p>
          <a:r>
            <a:rPr lang="hr-HR" dirty="0">
              <a:solidFill>
                <a:schemeClr val="tx1"/>
              </a:solidFill>
              <a:latin typeface="Comic Sans MS" panose="030F0702030302020204" pitchFamily="66" charset="0"/>
            </a:rPr>
            <a:t>projektiranje </a:t>
          </a:r>
          <a:r>
            <a:rPr lang="en-US" dirty="0">
              <a:solidFill>
                <a:schemeClr val="tx1"/>
              </a:solidFill>
              <a:latin typeface="Comic Sans MS" panose="030F0702030302020204" pitchFamily="66" charset="0"/>
            </a:rPr>
            <a:t>el. </a:t>
          </a:r>
          <a:r>
            <a:rPr lang="hr-HR" dirty="0">
              <a:solidFill>
                <a:schemeClr val="tx1"/>
              </a:solidFill>
              <a:latin typeface="Comic Sans MS" panose="030F0702030302020204" pitchFamily="66" charset="0"/>
            </a:rPr>
            <a:t>instalacija</a:t>
          </a:r>
          <a:endParaRPr lang="en-US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02CB8588-D9AA-46E5-B4D6-87503887B39F}" type="parTrans" cxnId="{72466633-D988-49C0-B8A7-1FDE46CF8AD5}">
      <dgm:prSet/>
      <dgm:spPr/>
      <dgm:t>
        <a:bodyPr/>
        <a:lstStyle/>
        <a:p>
          <a:endParaRPr lang="en-US"/>
        </a:p>
      </dgm:t>
    </dgm:pt>
    <dgm:pt modelId="{1E147DEB-D5D6-47AB-8546-F1DD0D6D297C}" type="sibTrans" cxnId="{72466633-D988-49C0-B8A7-1FDE46CF8AD5}">
      <dgm:prSet/>
      <dgm:spPr/>
      <dgm:t>
        <a:bodyPr/>
        <a:lstStyle/>
        <a:p>
          <a:endParaRPr lang="en-US"/>
        </a:p>
      </dgm:t>
    </dgm:pt>
    <dgm:pt modelId="{B3BFD471-8E0B-4C7D-B68E-BE2B84772A9A}" type="pres">
      <dgm:prSet presAssocID="{BC156126-CF18-441C-BF7C-3B49735ED00F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07199A2-083A-4711-9C7E-1B97FB8B61D3}" type="pres">
      <dgm:prSet presAssocID="{F366D9C7-2EB5-414A-B700-0083C95ECBB2}" presName="vertOne" presStyleCnt="0"/>
      <dgm:spPr/>
    </dgm:pt>
    <dgm:pt modelId="{5BCB03A2-61C3-4385-8C15-346F9FD17F53}" type="pres">
      <dgm:prSet presAssocID="{F366D9C7-2EB5-414A-B700-0083C95ECBB2}" presName="txOne" presStyleLbl="node0" presStyleIdx="0" presStyleCnt="1" custLinFactNeighborX="-11" custLinFactNeighborY="4829">
        <dgm:presLayoutVars>
          <dgm:chPref val="3"/>
        </dgm:presLayoutVars>
      </dgm:prSet>
      <dgm:spPr/>
    </dgm:pt>
    <dgm:pt modelId="{D34F6CFF-ECCE-404A-BD88-48B2ED8E87EE}" type="pres">
      <dgm:prSet presAssocID="{F366D9C7-2EB5-414A-B700-0083C95ECBB2}" presName="parTransOne" presStyleCnt="0"/>
      <dgm:spPr/>
    </dgm:pt>
    <dgm:pt modelId="{1B089D24-C999-4211-AEBE-0855B8F61EE0}" type="pres">
      <dgm:prSet presAssocID="{F366D9C7-2EB5-414A-B700-0083C95ECBB2}" presName="horzOne" presStyleCnt="0"/>
      <dgm:spPr/>
    </dgm:pt>
    <dgm:pt modelId="{13E34BC3-8E6A-497B-898D-67F42029BA1C}" type="pres">
      <dgm:prSet presAssocID="{8E8B7AE0-53F8-4C0B-801B-798DEAB4561C}" presName="vertTwo" presStyleCnt="0"/>
      <dgm:spPr/>
    </dgm:pt>
    <dgm:pt modelId="{2347E8A8-712F-4106-A532-91C5EB5330F1}" type="pres">
      <dgm:prSet presAssocID="{8E8B7AE0-53F8-4C0B-801B-798DEAB4561C}" presName="txTwo" presStyleLbl="node2" presStyleIdx="0" presStyleCnt="2">
        <dgm:presLayoutVars>
          <dgm:chPref val="3"/>
        </dgm:presLayoutVars>
      </dgm:prSet>
      <dgm:spPr/>
    </dgm:pt>
    <dgm:pt modelId="{7A77DF80-B036-4639-A45B-5D8E80BB8246}" type="pres">
      <dgm:prSet presAssocID="{8E8B7AE0-53F8-4C0B-801B-798DEAB4561C}" presName="parTransTwo" presStyleCnt="0"/>
      <dgm:spPr/>
    </dgm:pt>
    <dgm:pt modelId="{F6FB0244-F6A4-4901-8137-4998CD2FCC2C}" type="pres">
      <dgm:prSet presAssocID="{8E8B7AE0-53F8-4C0B-801B-798DEAB4561C}" presName="horzTwo" presStyleCnt="0"/>
      <dgm:spPr/>
    </dgm:pt>
    <dgm:pt modelId="{0E972289-8735-4E11-8B70-CF9AB8B2D937}" type="pres">
      <dgm:prSet presAssocID="{3D50B590-A30A-4CDD-A306-B494DB13D672}" presName="vertThree" presStyleCnt="0"/>
      <dgm:spPr/>
    </dgm:pt>
    <dgm:pt modelId="{ED15A1DD-534B-4D10-A5ED-EA8BC8F2581A}" type="pres">
      <dgm:prSet presAssocID="{3D50B590-A30A-4CDD-A306-B494DB13D672}" presName="txThree" presStyleLbl="node3" presStyleIdx="0" presStyleCnt="3">
        <dgm:presLayoutVars>
          <dgm:chPref val="3"/>
        </dgm:presLayoutVars>
      </dgm:prSet>
      <dgm:spPr/>
    </dgm:pt>
    <dgm:pt modelId="{D1F7783E-6D39-4747-B613-8EB13429B201}" type="pres">
      <dgm:prSet presAssocID="{3D50B590-A30A-4CDD-A306-B494DB13D672}" presName="horzThree" presStyleCnt="0"/>
      <dgm:spPr/>
    </dgm:pt>
    <dgm:pt modelId="{D457F198-3D18-48DA-AB87-DA3A1DC54B69}" type="pres">
      <dgm:prSet presAssocID="{B8926937-80A5-4B79-87B9-B9421454112B}" presName="sibSpaceThree" presStyleCnt="0"/>
      <dgm:spPr/>
    </dgm:pt>
    <dgm:pt modelId="{FD7214DB-706F-4653-811C-BA29BB98337F}" type="pres">
      <dgm:prSet presAssocID="{9410308A-EF61-47B3-A9D6-B65DE48C0896}" presName="vertThree" presStyleCnt="0"/>
      <dgm:spPr/>
    </dgm:pt>
    <dgm:pt modelId="{699BCF76-3592-418F-88EC-3BF3FE668646}" type="pres">
      <dgm:prSet presAssocID="{9410308A-EF61-47B3-A9D6-B65DE48C0896}" presName="txThree" presStyleLbl="node3" presStyleIdx="1" presStyleCnt="3">
        <dgm:presLayoutVars>
          <dgm:chPref val="3"/>
        </dgm:presLayoutVars>
      </dgm:prSet>
      <dgm:spPr/>
    </dgm:pt>
    <dgm:pt modelId="{25B647D5-83EC-40E2-B884-78EFD5549289}" type="pres">
      <dgm:prSet presAssocID="{9410308A-EF61-47B3-A9D6-B65DE48C0896}" presName="horzThree" presStyleCnt="0"/>
      <dgm:spPr/>
    </dgm:pt>
    <dgm:pt modelId="{C61684AA-FBC7-47B4-9C98-E69DB0CD2C82}" type="pres">
      <dgm:prSet presAssocID="{6A2D4C37-7D8A-4E26-B160-339EF4B23197}" presName="sibSpaceTwo" presStyleCnt="0"/>
      <dgm:spPr/>
    </dgm:pt>
    <dgm:pt modelId="{8632CB1E-EF1C-4F10-9A5F-95364066FF1B}" type="pres">
      <dgm:prSet presAssocID="{0448BDE2-44F5-4EA6-8298-18EE9D55642C}" presName="vertTwo" presStyleCnt="0"/>
      <dgm:spPr/>
    </dgm:pt>
    <dgm:pt modelId="{F21D0578-0A9D-4FB5-B040-89A05550AB95}" type="pres">
      <dgm:prSet presAssocID="{0448BDE2-44F5-4EA6-8298-18EE9D55642C}" presName="txTwo" presStyleLbl="node2" presStyleIdx="1" presStyleCnt="2">
        <dgm:presLayoutVars>
          <dgm:chPref val="3"/>
        </dgm:presLayoutVars>
      </dgm:prSet>
      <dgm:spPr/>
    </dgm:pt>
    <dgm:pt modelId="{25C53D03-86EA-44F4-AE18-60C1F8237C45}" type="pres">
      <dgm:prSet presAssocID="{0448BDE2-44F5-4EA6-8298-18EE9D55642C}" presName="parTransTwo" presStyleCnt="0"/>
      <dgm:spPr/>
    </dgm:pt>
    <dgm:pt modelId="{225490A0-1DAC-432B-8F80-887E9188BBFC}" type="pres">
      <dgm:prSet presAssocID="{0448BDE2-44F5-4EA6-8298-18EE9D55642C}" presName="horzTwo" presStyleCnt="0"/>
      <dgm:spPr/>
    </dgm:pt>
    <dgm:pt modelId="{70D1FCAC-E55F-4809-84A3-8073DD69BB50}" type="pres">
      <dgm:prSet presAssocID="{8C60DF84-9135-4A43-B227-E3A369D8C80D}" presName="vertThree" presStyleCnt="0"/>
      <dgm:spPr/>
    </dgm:pt>
    <dgm:pt modelId="{207484A4-648D-470E-82E7-A4CB7FAB2F97}" type="pres">
      <dgm:prSet presAssocID="{8C60DF84-9135-4A43-B227-E3A369D8C80D}" presName="txThree" presStyleLbl="node3" presStyleIdx="2" presStyleCnt="3">
        <dgm:presLayoutVars>
          <dgm:chPref val="3"/>
        </dgm:presLayoutVars>
      </dgm:prSet>
      <dgm:spPr/>
    </dgm:pt>
    <dgm:pt modelId="{39657792-5329-4F7D-A751-2D863885BAC7}" type="pres">
      <dgm:prSet presAssocID="{8C60DF84-9135-4A43-B227-E3A369D8C80D}" presName="horzThree" presStyleCnt="0"/>
      <dgm:spPr/>
    </dgm:pt>
  </dgm:ptLst>
  <dgm:cxnLst>
    <dgm:cxn modelId="{D499352A-7CAC-4617-85CC-BF20A0D1DC61}" srcId="{8E8B7AE0-53F8-4C0B-801B-798DEAB4561C}" destId="{9410308A-EF61-47B3-A9D6-B65DE48C0896}" srcOrd="1" destOrd="0" parTransId="{45EDC8C8-6919-49CB-9F51-66A15EB3EE7F}" sibTransId="{2E00EEC0-808E-463F-9F54-C4790AC9EAC9}"/>
    <dgm:cxn modelId="{2783632D-0070-4367-A466-F069860D9423}" type="presOf" srcId="{8E8B7AE0-53F8-4C0B-801B-798DEAB4561C}" destId="{2347E8A8-712F-4106-A532-91C5EB5330F1}" srcOrd="0" destOrd="0" presId="urn:microsoft.com/office/officeart/2005/8/layout/hierarchy4"/>
    <dgm:cxn modelId="{72466633-D988-49C0-B8A7-1FDE46CF8AD5}" srcId="{0448BDE2-44F5-4EA6-8298-18EE9D55642C}" destId="{8C60DF84-9135-4A43-B227-E3A369D8C80D}" srcOrd="0" destOrd="0" parTransId="{02CB8588-D9AA-46E5-B4D6-87503887B39F}" sibTransId="{1E147DEB-D5D6-47AB-8546-F1DD0D6D297C}"/>
    <dgm:cxn modelId="{E931814A-3AB5-47B3-9B6F-8F65968AF1D7}" type="presOf" srcId="{3D50B590-A30A-4CDD-A306-B494DB13D672}" destId="{ED15A1DD-534B-4D10-A5ED-EA8BC8F2581A}" srcOrd="0" destOrd="0" presId="urn:microsoft.com/office/officeart/2005/8/layout/hierarchy4"/>
    <dgm:cxn modelId="{1606AF86-96F5-4200-A441-A6E53E4581CB}" type="presOf" srcId="{BC156126-CF18-441C-BF7C-3B49735ED00F}" destId="{B3BFD471-8E0B-4C7D-B68E-BE2B84772A9A}" srcOrd="0" destOrd="0" presId="urn:microsoft.com/office/officeart/2005/8/layout/hierarchy4"/>
    <dgm:cxn modelId="{FA23FA9B-B7DC-4F5B-9DE8-C349C05880E1}" srcId="{F366D9C7-2EB5-414A-B700-0083C95ECBB2}" destId="{0448BDE2-44F5-4EA6-8298-18EE9D55642C}" srcOrd="1" destOrd="0" parTransId="{6A71FE1D-E169-4213-8B66-3F9EE81617A4}" sibTransId="{CE5A995F-C06C-4A78-8BAC-2C1D47838A42}"/>
    <dgm:cxn modelId="{129AEBB7-0541-4FF3-9757-EFFFCC3AA2FA}" type="presOf" srcId="{F366D9C7-2EB5-414A-B700-0083C95ECBB2}" destId="{5BCB03A2-61C3-4385-8C15-346F9FD17F53}" srcOrd="0" destOrd="0" presId="urn:microsoft.com/office/officeart/2005/8/layout/hierarchy4"/>
    <dgm:cxn modelId="{2069ECB9-1F56-4292-A886-0140C9E33C38}" type="presOf" srcId="{9410308A-EF61-47B3-A9D6-B65DE48C0896}" destId="{699BCF76-3592-418F-88EC-3BF3FE668646}" srcOrd="0" destOrd="0" presId="urn:microsoft.com/office/officeart/2005/8/layout/hierarchy4"/>
    <dgm:cxn modelId="{DCF8D3BB-26D2-4CEC-B890-1FD352D7459F}" srcId="{F366D9C7-2EB5-414A-B700-0083C95ECBB2}" destId="{8E8B7AE0-53F8-4C0B-801B-798DEAB4561C}" srcOrd="0" destOrd="0" parTransId="{D0255EC5-6CC8-4B41-ACEA-111E26E477F0}" sibTransId="{6A2D4C37-7D8A-4E26-B160-339EF4B23197}"/>
    <dgm:cxn modelId="{9176F8C1-1CED-4599-8718-EF047AE34580}" srcId="{BC156126-CF18-441C-BF7C-3B49735ED00F}" destId="{F366D9C7-2EB5-414A-B700-0083C95ECBB2}" srcOrd="0" destOrd="0" parTransId="{76D85CB4-898A-4494-9AA1-76DE864B65B9}" sibTransId="{7AAE561A-B3D7-44B6-B2C7-CB2446C3200C}"/>
    <dgm:cxn modelId="{3B9857E2-3324-487E-B588-4128C1C45839}" srcId="{8E8B7AE0-53F8-4C0B-801B-798DEAB4561C}" destId="{3D50B590-A30A-4CDD-A306-B494DB13D672}" srcOrd="0" destOrd="0" parTransId="{501F74E7-BB02-4477-A113-B122A6D047A4}" sibTransId="{B8926937-80A5-4B79-87B9-B9421454112B}"/>
    <dgm:cxn modelId="{743A71E9-D061-49A5-B08C-5D2AC98D7F6E}" type="presOf" srcId="{0448BDE2-44F5-4EA6-8298-18EE9D55642C}" destId="{F21D0578-0A9D-4FB5-B040-89A05550AB95}" srcOrd="0" destOrd="0" presId="urn:microsoft.com/office/officeart/2005/8/layout/hierarchy4"/>
    <dgm:cxn modelId="{CB1640F8-3B82-43EB-A9E2-91737DF331D7}" type="presOf" srcId="{8C60DF84-9135-4A43-B227-E3A369D8C80D}" destId="{207484A4-648D-470E-82E7-A4CB7FAB2F97}" srcOrd="0" destOrd="0" presId="urn:microsoft.com/office/officeart/2005/8/layout/hierarchy4"/>
    <dgm:cxn modelId="{E992C878-AABC-4B42-AA17-9DD4C17BEB70}" type="presParOf" srcId="{B3BFD471-8E0B-4C7D-B68E-BE2B84772A9A}" destId="{707199A2-083A-4711-9C7E-1B97FB8B61D3}" srcOrd="0" destOrd="0" presId="urn:microsoft.com/office/officeart/2005/8/layout/hierarchy4"/>
    <dgm:cxn modelId="{448BC705-79BF-4CDB-9E00-CB01198DB924}" type="presParOf" srcId="{707199A2-083A-4711-9C7E-1B97FB8B61D3}" destId="{5BCB03A2-61C3-4385-8C15-346F9FD17F53}" srcOrd="0" destOrd="0" presId="urn:microsoft.com/office/officeart/2005/8/layout/hierarchy4"/>
    <dgm:cxn modelId="{C1F114E0-CC66-4EF8-90A5-C280640D5A2C}" type="presParOf" srcId="{707199A2-083A-4711-9C7E-1B97FB8B61D3}" destId="{D34F6CFF-ECCE-404A-BD88-48B2ED8E87EE}" srcOrd="1" destOrd="0" presId="urn:microsoft.com/office/officeart/2005/8/layout/hierarchy4"/>
    <dgm:cxn modelId="{803F14F5-4B89-4358-9F3B-40702A37DEC2}" type="presParOf" srcId="{707199A2-083A-4711-9C7E-1B97FB8B61D3}" destId="{1B089D24-C999-4211-AEBE-0855B8F61EE0}" srcOrd="2" destOrd="0" presId="urn:microsoft.com/office/officeart/2005/8/layout/hierarchy4"/>
    <dgm:cxn modelId="{4C8D9897-2524-4795-B31F-74E08DB714CD}" type="presParOf" srcId="{1B089D24-C999-4211-AEBE-0855B8F61EE0}" destId="{13E34BC3-8E6A-497B-898D-67F42029BA1C}" srcOrd="0" destOrd="0" presId="urn:microsoft.com/office/officeart/2005/8/layout/hierarchy4"/>
    <dgm:cxn modelId="{CDC5990A-496A-470C-94D5-CD8F1C08505F}" type="presParOf" srcId="{13E34BC3-8E6A-497B-898D-67F42029BA1C}" destId="{2347E8A8-712F-4106-A532-91C5EB5330F1}" srcOrd="0" destOrd="0" presId="urn:microsoft.com/office/officeart/2005/8/layout/hierarchy4"/>
    <dgm:cxn modelId="{2858B9B7-B0EF-4858-93A9-744CAA612B46}" type="presParOf" srcId="{13E34BC3-8E6A-497B-898D-67F42029BA1C}" destId="{7A77DF80-B036-4639-A45B-5D8E80BB8246}" srcOrd="1" destOrd="0" presId="urn:microsoft.com/office/officeart/2005/8/layout/hierarchy4"/>
    <dgm:cxn modelId="{EA6E1442-12B6-436D-8714-99B9F7E24D4C}" type="presParOf" srcId="{13E34BC3-8E6A-497B-898D-67F42029BA1C}" destId="{F6FB0244-F6A4-4901-8137-4998CD2FCC2C}" srcOrd="2" destOrd="0" presId="urn:microsoft.com/office/officeart/2005/8/layout/hierarchy4"/>
    <dgm:cxn modelId="{9F4ED7F5-1CB5-433F-881C-B91E6C349E79}" type="presParOf" srcId="{F6FB0244-F6A4-4901-8137-4998CD2FCC2C}" destId="{0E972289-8735-4E11-8B70-CF9AB8B2D937}" srcOrd="0" destOrd="0" presId="urn:microsoft.com/office/officeart/2005/8/layout/hierarchy4"/>
    <dgm:cxn modelId="{A52D5F23-7EFF-4AFE-9B48-799C64A99EBC}" type="presParOf" srcId="{0E972289-8735-4E11-8B70-CF9AB8B2D937}" destId="{ED15A1DD-534B-4D10-A5ED-EA8BC8F2581A}" srcOrd="0" destOrd="0" presId="urn:microsoft.com/office/officeart/2005/8/layout/hierarchy4"/>
    <dgm:cxn modelId="{BA7BFE3D-7A7F-4444-95E5-AFE44E21D548}" type="presParOf" srcId="{0E972289-8735-4E11-8B70-CF9AB8B2D937}" destId="{D1F7783E-6D39-4747-B613-8EB13429B201}" srcOrd="1" destOrd="0" presId="urn:microsoft.com/office/officeart/2005/8/layout/hierarchy4"/>
    <dgm:cxn modelId="{71FD48BE-8710-43A5-A6BE-AD74E5C80167}" type="presParOf" srcId="{F6FB0244-F6A4-4901-8137-4998CD2FCC2C}" destId="{D457F198-3D18-48DA-AB87-DA3A1DC54B69}" srcOrd="1" destOrd="0" presId="urn:microsoft.com/office/officeart/2005/8/layout/hierarchy4"/>
    <dgm:cxn modelId="{4F9633C0-1573-4EB2-894A-5BEA1FAD7968}" type="presParOf" srcId="{F6FB0244-F6A4-4901-8137-4998CD2FCC2C}" destId="{FD7214DB-706F-4653-811C-BA29BB98337F}" srcOrd="2" destOrd="0" presId="urn:microsoft.com/office/officeart/2005/8/layout/hierarchy4"/>
    <dgm:cxn modelId="{07AE5622-D606-455B-BE47-7472C4005EB4}" type="presParOf" srcId="{FD7214DB-706F-4653-811C-BA29BB98337F}" destId="{699BCF76-3592-418F-88EC-3BF3FE668646}" srcOrd="0" destOrd="0" presId="urn:microsoft.com/office/officeart/2005/8/layout/hierarchy4"/>
    <dgm:cxn modelId="{3B16F376-559C-46B7-9B06-8BEECBB731B9}" type="presParOf" srcId="{FD7214DB-706F-4653-811C-BA29BB98337F}" destId="{25B647D5-83EC-40E2-B884-78EFD5549289}" srcOrd="1" destOrd="0" presId="urn:microsoft.com/office/officeart/2005/8/layout/hierarchy4"/>
    <dgm:cxn modelId="{5A6DD19D-9933-4B64-BA35-FBADE1C1452E}" type="presParOf" srcId="{1B089D24-C999-4211-AEBE-0855B8F61EE0}" destId="{C61684AA-FBC7-47B4-9C98-E69DB0CD2C82}" srcOrd="1" destOrd="0" presId="urn:microsoft.com/office/officeart/2005/8/layout/hierarchy4"/>
    <dgm:cxn modelId="{861DCA95-C6E3-481B-8C83-C80051672B75}" type="presParOf" srcId="{1B089D24-C999-4211-AEBE-0855B8F61EE0}" destId="{8632CB1E-EF1C-4F10-9A5F-95364066FF1B}" srcOrd="2" destOrd="0" presId="urn:microsoft.com/office/officeart/2005/8/layout/hierarchy4"/>
    <dgm:cxn modelId="{BC157D2F-50BD-478F-A994-DB6FA81589FC}" type="presParOf" srcId="{8632CB1E-EF1C-4F10-9A5F-95364066FF1B}" destId="{F21D0578-0A9D-4FB5-B040-89A05550AB95}" srcOrd="0" destOrd="0" presId="urn:microsoft.com/office/officeart/2005/8/layout/hierarchy4"/>
    <dgm:cxn modelId="{207D96CF-4BEF-4246-9849-2B262374698B}" type="presParOf" srcId="{8632CB1E-EF1C-4F10-9A5F-95364066FF1B}" destId="{25C53D03-86EA-44F4-AE18-60C1F8237C45}" srcOrd="1" destOrd="0" presId="urn:microsoft.com/office/officeart/2005/8/layout/hierarchy4"/>
    <dgm:cxn modelId="{C8926B26-F589-4B94-AD77-017087A17D86}" type="presParOf" srcId="{8632CB1E-EF1C-4F10-9A5F-95364066FF1B}" destId="{225490A0-1DAC-432B-8F80-887E9188BBFC}" srcOrd="2" destOrd="0" presId="urn:microsoft.com/office/officeart/2005/8/layout/hierarchy4"/>
    <dgm:cxn modelId="{9F7209DC-A53D-4CD9-9591-63385564C396}" type="presParOf" srcId="{225490A0-1DAC-432B-8F80-887E9188BBFC}" destId="{70D1FCAC-E55F-4809-84A3-8073DD69BB50}" srcOrd="0" destOrd="0" presId="urn:microsoft.com/office/officeart/2005/8/layout/hierarchy4"/>
    <dgm:cxn modelId="{CEC3D506-6B70-4EC5-8BDE-AEF59B4E1D74}" type="presParOf" srcId="{70D1FCAC-E55F-4809-84A3-8073DD69BB50}" destId="{207484A4-648D-470E-82E7-A4CB7FAB2F97}" srcOrd="0" destOrd="0" presId="urn:microsoft.com/office/officeart/2005/8/layout/hierarchy4"/>
    <dgm:cxn modelId="{D5626D3E-EA67-4ECB-AA73-43EA31545301}" type="presParOf" srcId="{70D1FCAC-E55F-4809-84A3-8073DD69BB50}" destId="{39657792-5329-4F7D-A751-2D863885BAC7}" srcOrd="1" destOrd="0" presId="urn:microsoft.com/office/officeart/2005/8/layout/hierarchy4"/>
  </dgm:cxnLst>
  <dgm:bg>
    <a:pattFill prst="divot">
      <a:fgClr>
        <a:srgbClr val="92D050"/>
      </a:fgClr>
      <a:bgClr>
        <a:schemeClr val="bg1"/>
      </a:bgClr>
    </a:patt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2CE58F1-85A2-4D79-8FF6-3290B48E8200}" type="doc">
      <dgm:prSet loTypeId="urn:microsoft.com/office/officeart/2005/8/layout/rings+Icon" loCatId="relationship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6020673-E126-453A-A1B5-CE13D40B90CA}">
      <dgm:prSet phldrT="[Text]"/>
      <dgm:spPr/>
      <dgm:t>
        <a:bodyPr/>
        <a:lstStyle/>
        <a:p>
          <a:r>
            <a:rPr lang="en-US" b="1" dirty="0" err="1">
              <a:latin typeface="Comic Sans MS" panose="030F0702030302020204" pitchFamily="66" charset="0"/>
            </a:rPr>
            <a:t>stručno-teorijska</a:t>
          </a:r>
          <a:r>
            <a:rPr lang="en-US" b="1" dirty="0">
              <a:latin typeface="Comic Sans MS" panose="030F0702030302020204" pitchFamily="66" charset="0"/>
            </a:rPr>
            <a:t> </a:t>
          </a:r>
          <a:r>
            <a:rPr lang="en-US" b="1" dirty="0" err="1">
              <a:latin typeface="Comic Sans MS" panose="030F0702030302020204" pitchFamily="66" charset="0"/>
            </a:rPr>
            <a:t>nastava</a:t>
          </a:r>
          <a:r>
            <a:rPr lang="en-US" b="1" dirty="0">
              <a:latin typeface="Comic Sans MS" panose="030F0702030302020204" pitchFamily="66" charset="0"/>
            </a:rPr>
            <a:t> u </a:t>
          </a:r>
          <a:r>
            <a:rPr lang="en-US" b="1" dirty="0" err="1">
              <a:latin typeface="Comic Sans MS" panose="030F0702030302020204" pitchFamily="66" charset="0"/>
            </a:rPr>
            <a:t>školi</a:t>
          </a:r>
          <a:endParaRPr lang="en-US" b="1" dirty="0">
            <a:latin typeface="Comic Sans MS" panose="030F0702030302020204" pitchFamily="66" charset="0"/>
          </a:endParaRPr>
        </a:p>
      </dgm:t>
    </dgm:pt>
    <dgm:pt modelId="{4A7AB2CA-DABA-4DE2-9FBE-73228EB4ED1C}" type="parTrans" cxnId="{23EACE92-80BF-487B-AC33-C43416425341}">
      <dgm:prSet/>
      <dgm:spPr/>
      <dgm:t>
        <a:bodyPr/>
        <a:lstStyle/>
        <a:p>
          <a:endParaRPr lang="en-US"/>
        </a:p>
      </dgm:t>
    </dgm:pt>
    <dgm:pt modelId="{3B7A3BCE-5511-4539-B9A5-C804AB587A60}" type="sibTrans" cxnId="{23EACE92-80BF-487B-AC33-C43416425341}">
      <dgm:prSet/>
      <dgm:spPr/>
      <dgm:t>
        <a:bodyPr/>
        <a:lstStyle/>
        <a:p>
          <a:endParaRPr lang="en-US"/>
        </a:p>
      </dgm:t>
    </dgm:pt>
    <dgm:pt modelId="{AEB3CA19-C3DF-407E-86D9-3C45FAC2F15E}">
      <dgm:prSet phldrT="[Text]"/>
      <dgm:spPr/>
      <dgm:t>
        <a:bodyPr/>
        <a:lstStyle/>
        <a:p>
          <a:r>
            <a:rPr lang="en-US" b="1" dirty="0">
              <a:latin typeface="Comic Sans MS" panose="030F0702030302020204" pitchFamily="66" charset="0"/>
            </a:rPr>
            <a:t>ZNR; </a:t>
          </a:r>
        </a:p>
        <a:p>
          <a:r>
            <a:rPr lang="en-US" b="1" dirty="0" err="1">
              <a:latin typeface="Comic Sans MS" panose="030F0702030302020204" pitchFamily="66" charset="0"/>
            </a:rPr>
            <a:t>praktična</a:t>
          </a:r>
          <a:r>
            <a:rPr lang="en-US" b="1" dirty="0">
              <a:latin typeface="Comic Sans MS" panose="030F0702030302020204" pitchFamily="66" charset="0"/>
            </a:rPr>
            <a:t> </a:t>
          </a:r>
          <a:r>
            <a:rPr lang="en-US" b="1" dirty="0" err="1">
              <a:latin typeface="Comic Sans MS" panose="030F0702030302020204" pitchFamily="66" charset="0"/>
            </a:rPr>
            <a:t>nastava</a:t>
          </a:r>
          <a:r>
            <a:rPr lang="en-US" b="1" dirty="0">
              <a:latin typeface="Comic Sans MS" panose="030F0702030302020204" pitchFamily="66" charset="0"/>
            </a:rPr>
            <a:t> u </a:t>
          </a:r>
          <a:r>
            <a:rPr lang="en-US" b="1" dirty="0" err="1">
              <a:latin typeface="Comic Sans MS" panose="030F0702030302020204" pitchFamily="66" charset="0"/>
            </a:rPr>
            <a:t>školi</a:t>
          </a:r>
          <a:endParaRPr lang="en-US" b="1" dirty="0">
            <a:latin typeface="Comic Sans MS" panose="030F0702030302020204" pitchFamily="66" charset="0"/>
          </a:endParaRPr>
        </a:p>
      </dgm:t>
    </dgm:pt>
    <dgm:pt modelId="{2A6619E2-CAFD-4318-BAB5-C6C904606E7A}" type="parTrans" cxnId="{A061B168-BDD9-4026-A1BB-7A3790C01E0F}">
      <dgm:prSet/>
      <dgm:spPr/>
      <dgm:t>
        <a:bodyPr/>
        <a:lstStyle/>
        <a:p>
          <a:endParaRPr lang="en-US"/>
        </a:p>
      </dgm:t>
    </dgm:pt>
    <dgm:pt modelId="{B3EA13E9-87A8-4170-A275-382F0D278B16}" type="sibTrans" cxnId="{A061B168-BDD9-4026-A1BB-7A3790C01E0F}">
      <dgm:prSet/>
      <dgm:spPr/>
      <dgm:t>
        <a:bodyPr/>
        <a:lstStyle/>
        <a:p>
          <a:endParaRPr lang="en-US"/>
        </a:p>
      </dgm:t>
    </dgm:pt>
    <dgm:pt modelId="{46884E28-FEDD-4716-B608-D4E90B52217C}">
      <dgm:prSet phldrT="[Text]"/>
      <dgm:spPr/>
      <dgm:t>
        <a:bodyPr/>
        <a:lstStyle/>
        <a:p>
          <a:r>
            <a:rPr lang="en-US" b="1" dirty="0" err="1">
              <a:latin typeface="Comic Sans MS" panose="030F0702030302020204" pitchFamily="66" charset="0"/>
            </a:rPr>
            <a:t>praktična</a:t>
          </a:r>
          <a:r>
            <a:rPr lang="en-US" b="1" dirty="0">
              <a:latin typeface="Comic Sans MS" panose="030F0702030302020204" pitchFamily="66" charset="0"/>
            </a:rPr>
            <a:t> </a:t>
          </a:r>
          <a:r>
            <a:rPr lang="en-US" b="1" dirty="0" err="1">
              <a:latin typeface="Comic Sans MS" panose="030F0702030302020204" pitchFamily="66" charset="0"/>
            </a:rPr>
            <a:t>nastava</a:t>
          </a:r>
          <a:r>
            <a:rPr lang="en-US" b="1" dirty="0">
              <a:latin typeface="Comic Sans MS" panose="030F0702030302020204" pitchFamily="66" charset="0"/>
            </a:rPr>
            <a:t> u </a:t>
          </a:r>
          <a:r>
            <a:rPr lang="en-US" b="1" dirty="0" err="1">
              <a:latin typeface="Comic Sans MS" panose="030F0702030302020204" pitchFamily="66" charset="0"/>
            </a:rPr>
            <a:t>radnom</a:t>
          </a:r>
          <a:r>
            <a:rPr lang="en-US" b="1" dirty="0">
              <a:latin typeface="Comic Sans MS" panose="030F0702030302020204" pitchFamily="66" charset="0"/>
            </a:rPr>
            <a:t> </a:t>
          </a:r>
          <a:r>
            <a:rPr lang="en-US" b="1" dirty="0" err="1">
              <a:latin typeface="Comic Sans MS" panose="030F0702030302020204" pitchFamily="66" charset="0"/>
            </a:rPr>
            <a:t>procesu</a:t>
          </a:r>
          <a:endParaRPr lang="en-US" b="1" dirty="0">
            <a:latin typeface="Comic Sans MS" panose="030F0702030302020204" pitchFamily="66" charset="0"/>
          </a:endParaRPr>
        </a:p>
      </dgm:t>
    </dgm:pt>
    <dgm:pt modelId="{97EF694F-6F5E-4AF5-8D56-50C8C00D2840}" type="parTrans" cxnId="{E74CB712-FE00-406D-ADE7-4FDA5724B35B}">
      <dgm:prSet/>
      <dgm:spPr/>
      <dgm:t>
        <a:bodyPr/>
        <a:lstStyle/>
        <a:p>
          <a:endParaRPr lang="en-US"/>
        </a:p>
      </dgm:t>
    </dgm:pt>
    <dgm:pt modelId="{0F410735-9A61-4EC0-A202-C50FCC6AB383}" type="sibTrans" cxnId="{E74CB712-FE00-406D-ADE7-4FDA5724B35B}">
      <dgm:prSet/>
      <dgm:spPr/>
      <dgm:t>
        <a:bodyPr/>
        <a:lstStyle/>
        <a:p>
          <a:endParaRPr lang="en-US"/>
        </a:p>
      </dgm:t>
    </dgm:pt>
    <dgm:pt modelId="{8682BF2B-140A-43BC-A5E1-226733D4482A}" type="pres">
      <dgm:prSet presAssocID="{82CE58F1-85A2-4D79-8FF6-3290B48E8200}" presName="Name0" presStyleCnt="0">
        <dgm:presLayoutVars>
          <dgm:chMax val="7"/>
          <dgm:dir/>
          <dgm:resizeHandles val="exact"/>
        </dgm:presLayoutVars>
      </dgm:prSet>
      <dgm:spPr/>
    </dgm:pt>
    <dgm:pt modelId="{449D038A-95E6-4410-99C5-BB9505368448}" type="pres">
      <dgm:prSet presAssocID="{82CE58F1-85A2-4D79-8FF6-3290B48E8200}" presName="ellipse1" presStyleLbl="vennNode1" presStyleIdx="0" presStyleCnt="3" custScaleX="150713" custScaleY="127967" custLinFactNeighborX="-75560" custLinFactNeighborY="23593">
        <dgm:presLayoutVars>
          <dgm:bulletEnabled val="1"/>
        </dgm:presLayoutVars>
      </dgm:prSet>
      <dgm:spPr/>
    </dgm:pt>
    <dgm:pt modelId="{F20A1CF5-9E63-4EEB-BBDE-12560F34A59D}" type="pres">
      <dgm:prSet presAssocID="{82CE58F1-85A2-4D79-8FF6-3290B48E8200}" presName="ellipse2" presStyleLbl="vennNode1" presStyleIdx="1" presStyleCnt="3" custScaleX="149912" custScaleY="127967" custLinFactNeighborX="-1693" custLinFactNeighborY="-22685">
        <dgm:presLayoutVars>
          <dgm:bulletEnabled val="1"/>
        </dgm:presLayoutVars>
      </dgm:prSet>
      <dgm:spPr/>
    </dgm:pt>
    <dgm:pt modelId="{8E2E3901-7B5F-4DF0-8FAC-2ACB768BCE58}" type="pres">
      <dgm:prSet presAssocID="{82CE58F1-85A2-4D79-8FF6-3290B48E8200}" presName="ellipse3" presStyleLbl="vennNode1" presStyleIdx="2" presStyleCnt="3" custScaleX="155899" custScaleY="127967" custLinFactNeighborX="75560" custLinFactNeighborY="17606">
        <dgm:presLayoutVars>
          <dgm:bulletEnabled val="1"/>
        </dgm:presLayoutVars>
      </dgm:prSet>
      <dgm:spPr/>
    </dgm:pt>
  </dgm:ptLst>
  <dgm:cxnLst>
    <dgm:cxn modelId="{DDD7E10C-62BF-4723-8C14-A28AA5299FD6}" type="presOf" srcId="{82CE58F1-85A2-4D79-8FF6-3290B48E8200}" destId="{8682BF2B-140A-43BC-A5E1-226733D4482A}" srcOrd="0" destOrd="0" presId="urn:microsoft.com/office/officeart/2005/8/layout/rings+Icon"/>
    <dgm:cxn modelId="{E74CB712-FE00-406D-ADE7-4FDA5724B35B}" srcId="{82CE58F1-85A2-4D79-8FF6-3290B48E8200}" destId="{46884E28-FEDD-4716-B608-D4E90B52217C}" srcOrd="2" destOrd="0" parTransId="{97EF694F-6F5E-4AF5-8D56-50C8C00D2840}" sibTransId="{0F410735-9A61-4EC0-A202-C50FCC6AB383}"/>
    <dgm:cxn modelId="{A061B168-BDD9-4026-A1BB-7A3790C01E0F}" srcId="{82CE58F1-85A2-4D79-8FF6-3290B48E8200}" destId="{AEB3CA19-C3DF-407E-86D9-3C45FAC2F15E}" srcOrd="1" destOrd="0" parTransId="{2A6619E2-CAFD-4318-BAB5-C6C904606E7A}" sibTransId="{B3EA13E9-87A8-4170-A275-382F0D278B16}"/>
    <dgm:cxn modelId="{BE868E6C-B364-4DFE-8496-67A289242DC1}" type="presOf" srcId="{46884E28-FEDD-4716-B608-D4E90B52217C}" destId="{8E2E3901-7B5F-4DF0-8FAC-2ACB768BCE58}" srcOrd="0" destOrd="0" presId="urn:microsoft.com/office/officeart/2005/8/layout/rings+Icon"/>
    <dgm:cxn modelId="{23EACE92-80BF-487B-AC33-C43416425341}" srcId="{82CE58F1-85A2-4D79-8FF6-3290B48E8200}" destId="{66020673-E126-453A-A1B5-CE13D40B90CA}" srcOrd="0" destOrd="0" parTransId="{4A7AB2CA-DABA-4DE2-9FBE-73228EB4ED1C}" sibTransId="{3B7A3BCE-5511-4539-B9A5-C804AB587A60}"/>
    <dgm:cxn modelId="{F8DCC6C0-2164-4206-9BE6-7A571C541213}" type="presOf" srcId="{66020673-E126-453A-A1B5-CE13D40B90CA}" destId="{449D038A-95E6-4410-99C5-BB9505368448}" srcOrd="0" destOrd="0" presId="urn:microsoft.com/office/officeart/2005/8/layout/rings+Icon"/>
    <dgm:cxn modelId="{F8E1F4D9-951F-4276-99E4-0491869870BB}" type="presOf" srcId="{AEB3CA19-C3DF-407E-86D9-3C45FAC2F15E}" destId="{F20A1CF5-9E63-4EEB-BBDE-12560F34A59D}" srcOrd="0" destOrd="0" presId="urn:microsoft.com/office/officeart/2005/8/layout/rings+Icon"/>
    <dgm:cxn modelId="{3BAE3A75-53DF-4D7C-A7DC-E1D65C93C07A}" type="presParOf" srcId="{8682BF2B-140A-43BC-A5E1-226733D4482A}" destId="{449D038A-95E6-4410-99C5-BB9505368448}" srcOrd="0" destOrd="0" presId="urn:microsoft.com/office/officeart/2005/8/layout/rings+Icon"/>
    <dgm:cxn modelId="{7EB2BA9F-661C-4214-ADF3-89457093449E}" type="presParOf" srcId="{8682BF2B-140A-43BC-A5E1-226733D4482A}" destId="{F20A1CF5-9E63-4EEB-BBDE-12560F34A59D}" srcOrd="1" destOrd="0" presId="urn:microsoft.com/office/officeart/2005/8/layout/rings+Icon"/>
    <dgm:cxn modelId="{B68C3F42-EADB-429B-9B49-F0A398A65ECF}" type="presParOf" srcId="{8682BF2B-140A-43BC-A5E1-226733D4482A}" destId="{8E2E3901-7B5F-4DF0-8FAC-2ACB768BCE58}" srcOrd="2" destOrd="0" presId="urn:microsoft.com/office/officeart/2005/8/layout/rings+Icon"/>
  </dgm:cxnLst>
  <dgm:bg>
    <a:pattFill prst="divot">
      <a:fgClr>
        <a:srgbClr val="92D050"/>
      </a:fgClr>
      <a:bgClr>
        <a:schemeClr val="bg1"/>
      </a:bgClr>
    </a:patt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6F410FD-C0BE-48D0-82CA-27D77B581363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en-US"/>
        </a:p>
      </dgm:t>
    </dgm:pt>
    <dgm:pt modelId="{3D4929DE-7DEB-4A19-942A-24CC2686B4F5}" type="pres">
      <dgm:prSet presAssocID="{96F410FD-C0BE-48D0-82CA-27D77B581363}" presName="Name0" presStyleCnt="0">
        <dgm:presLayoutVars>
          <dgm:chMax val="7"/>
          <dgm:chPref val="7"/>
          <dgm:dir/>
        </dgm:presLayoutVars>
      </dgm:prSet>
      <dgm:spPr/>
    </dgm:pt>
    <dgm:pt modelId="{0550B4C5-3BDC-4D97-9E60-9BA2322D3B7B}" type="pres">
      <dgm:prSet presAssocID="{96F410FD-C0BE-48D0-82CA-27D77B581363}" presName="Name1" presStyleCnt="0"/>
      <dgm:spPr/>
    </dgm:pt>
    <dgm:pt modelId="{54F99AED-592B-459F-9388-8F69AB504898}" type="pres">
      <dgm:prSet presAssocID="{96F410FD-C0BE-48D0-82CA-27D77B581363}" presName="cycle" presStyleCnt="0"/>
      <dgm:spPr/>
    </dgm:pt>
    <dgm:pt modelId="{33AF0FA3-3714-4D52-A97E-EF2C65469B17}" type="pres">
      <dgm:prSet presAssocID="{96F410FD-C0BE-48D0-82CA-27D77B581363}" presName="srcNode" presStyleLbl="node1" presStyleIdx="0" presStyleCnt="0"/>
      <dgm:spPr/>
    </dgm:pt>
    <dgm:pt modelId="{9234B526-EC8A-4B52-9A92-7F488A57BC16}" type="pres">
      <dgm:prSet presAssocID="{96F410FD-C0BE-48D0-82CA-27D77B581363}" presName="conn" presStyleLbl="parChTrans1D2" presStyleIdx="0" presStyleCnt="1"/>
      <dgm:spPr/>
    </dgm:pt>
    <dgm:pt modelId="{AF53E5F6-7276-48B7-B355-4E1FEED45696}" type="pres">
      <dgm:prSet presAssocID="{96F410FD-C0BE-48D0-82CA-27D77B581363}" presName="extraNode" presStyleLbl="node1" presStyleIdx="0" presStyleCnt="0"/>
      <dgm:spPr/>
    </dgm:pt>
    <dgm:pt modelId="{C6B00428-11CC-4273-844D-68F2F23724D3}" type="pres">
      <dgm:prSet presAssocID="{96F410FD-C0BE-48D0-82CA-27D77B581363}" presName="dstNode" presStyleLbl="node1" presStyleIdx="0" presStyleCnt="0"/>
      <dgm:spPr/>
    </dgm:pt>
  </dgm:ptLst>
  <dgm:cxnLst>
    <dgm:cxn modelId="{224052A8-32C7-4E8B-B518-37616DF54A54}" type="presOf" srcId="{96F410FD-C0BE-48D0-82CA-27D77B581363}" destId="{3D4929DE-7DEB-4A19-942A-24CC2686B4F5}" srcOrd="0" destOrd="0" presId="urn:microsoft.com/office/officeart/2008/layout/VerticalCurvedList"/>
    <dgm:cxn modelId="{FDFAA7BC-7D52-4990-9671-A04AD1CD780F}" type="presParOf" srcId="{3D4929DE-7DEB-4A19-942A-24CC2686B4F5}" destId="{0550B4C5-3BDC-4D97-9E60-9BA2322D3B7B}" srcOrd="0" destOrd="0" presId="urn:microsoft.com/office/officeart/2008/layout/VerticalCurvedList"/>
    <dgm:cxn modelId="{E45D9D33-84A9-49AD-A09A-72DA29108F06}" type="presParOf" srcId="{0550B4C5-3BDC-4D97-9E60-9BA2322D3B7B}" destId="{54F99AED-592B-459F-9388-8F69AB504898}" srcOrd="0" destOrd="0" presId="urn:microsoft.com/office/officeart/2008/layout/VerticalCurvedList"/>
    <dgm:cxn modelId="{FD83A868-6F66-40B1-812F-B0ED6993240D}" type="presParOf" srcId="{54F99AED-592B-459F-9388-8F69AB504898}" destId="{33AF0FA3-3714-4D52-A97E-EF2C65469B17}" srcOrd="0" destOrd="0" presId="urn:microsoft.com/office/officeart/2008/layout/VerticalCurvedList"/>
    <dgm:cxn modelId="{C52C3D68-AAE4-4798-AAFE-FA5754084BDA}" type="presParOf" srcId="{54F99AED-592B-459F-9388-8F69AB504898}" destId="{9234B526-EC8A-4B52-9A92-7F488A57BC16}" srcOrd="1" destOrd="0" presId="urn:microsoft.com/office/officeart/2008/layout/VerticalCurvedList"/>
    <dgm:cxn modelId="{B860DD11-EDD0-4CAF-AE89-46FE61E03BBC}" type="presParOf" srcId="{54F99AED-592B-459F-9388-8F69AB504898}" destId="{AF53E5F6-7276-48B7-B355-4E1FEED45696}" srcOrd="2" destOrd="0" presId="urn:microsoft.com/office/officeart/2008/layout/VerticalCurvedList"/>
    <dgm:cxn modelId="{755F8437-BF40-4E12-92EC-D1E6EA22B1B5}" type="presParOf" srcId="{54F99AED-592B-459F-9388-8F69AB504898}" destId="{C6B00428-11CC-4273-844D-68F2F23724D3}" srcOrd="3" destOrd="0" presId="urn:microsoft.com/office/officeart/2008/layout/VerticalCurvedList"/>
  </dgm:cxnLst>
  <dgm:bg>
    <a:pattFill prst="divot">
      <a:fgClr>
        <a:srgbClr val="92D050"/>
      </a:fgClr>
      <a:bgClr>
        <a:schemeClr val="bg1"/>
      </a:bgClr>
    </a:patt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2092C1-0A8A-4D36-8492-6604ADD3FA8E}">
      <dsp:nvSpPr>
        <dsp:cNvPr id="0" name=""/>
        <dsp:cNvSpPr/>
      </dsp:nvSpPr>
      <dsp:spPr>
        <a:xfrm>
          <a:off x="433136" y="499434"/>
          <a:ext cx="3478529" cy="397682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E70CE05-60B6-4D29-B153-F267D00D74FB}">
      <dsp:nvSpPr>
        <dsp:cNvPr id="0" name=""/>
        <dsp:cNvSpPr/>
      </dsp:nvSpPr>
      <dsp:spPr>
        <a:xfrm>
          <a:off x="4344595" y="731879"/>
          <a:ext cx="6838509" cy="4317385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kern="1200" dirty="0">
              <a:latin typeface="Comic Sans MS" panose="030F0702030302020204" pitchFamily="66" charset="0"/>
            </a:rPr>
            <a:t>- </a:t>
          </a:r>
          <a:r>
            <a:rPr lang="en-US" sz="3500" b="1" kern="1200" dirty="0" err="1">
              <a:latin typeface="Comic Sans MS" panose="030F0702030302020204" pitchFamily="66" charset="0"/>
            </a:rPr>
            <a:t>prosvjetitelj</a:t>
          </a:r>
          <a:r>
            <a:rPr lang="en-US" sz="3500" b="1" kern="1200" dirty="0">
              <a:latin typeface="Comic Sans MS" panose="030F0702030302020204" pitchFamily="66" charset="0"/>
            </a:rPr>
            <a:t>, </a:t>
          </a:r>
          <a:r>
            <a:rPr lang="en-US" sz="3500" b="1" kern="1200" dirty="0" err="1">
              <a:latin typeface="Comic Sans MS" panose="030F0702030302020204" pitchFamily="66" charset="0"/>
            </a:rPr>
            <a:t>vinogradar</a:t>
          </a:r>
          <a:r>
            <a:rPr lang="en-US" sz="3500" b="1" kern="1200" dirty="0">
              <a:latin typeface="Comic Sans MS" panose="030F0702030302020204" pitchFamily="66" charset="0"/>
            </a:rPr>
            <a:t>, </a:t>
          </a:r>
          <a:r>
            <a:rPr lang="en-US" sz="3500" b="1" kern="1200" dirty="0" err="1">
              <a:latin typeface="Comic Sans MS" panose="030F0702030302020204" pitchFamily="66" charset="0"/>
            </a:rPr>
            <a:t>pisac</a:t>
          </a:r>
          <a:r>
            <a:rPr lang="en-US" sz="3500" b="1" kern="1200" dirty="0">
              <a:latin typeface="Comic Sans MS" panose="030F0702030302020204" pitchFamily="66" charset="0"/>
            </a:rPr>
            <a:t> </a:t>
          </a:r>
          <a:r>
            <a:rPr lang="en-US" sz="3500" b="1" kern="1200" dirty="0" err="1">
              <a:latin typeface="Comic Sans MS" panose="030F0702030302020204" pitchFamily="66" charset="0"/>
            </a:rPr>
            <a:t>i</a:t>
          </a:r>
          <a:r>
            <a:rPr lang="en-US" sz="3500" b="1" kern="1200" dirty="0">
              <a:latin typeface="Comic Sans MS" panose="030F0702030302020204" pitchFamily="66" charset="0"/>
            </a:rPr>
            <a:t> </a:t>
          </a:r>
          <a:r>
            <a:rPr lang="en-US" sz="3500" b="1" kern="1200" dirty="0" err="1">
              <a:latin typeface="Comic Sans MS" panose="030F0702030302020204" pitchFamily="66" charset="0"/>
            </a:rPr>
            <a:t>donjozelinski</a:t>
          </a:r>
          <a:r>
            <a:rPr lang="en-US" sz="3500" b="1" kern="1200" dirty="0">
              <a:latin typeface="Comic Sans MS" panose="030F0702030302020204" pitchFamily="66" charset="0"/>
            </a:rPr>
            <a:t> </a:t>
          </a:r>
          <a:r>
            <a:rPr lang="en-US" sz="3500" b="1" kern="1200" dirty="0" err="1">
              <a:latin typeface="Comic Sans MS" panose="030F0702030302020204" pitchFamily="66" charset="0"/>
            </a:rPr>
            <a:t>župnik</a:t>
          </a:r>
          <a:endParaRPr lang="en-US" sz="3500" b="1" kern="1200" dirty="0">
            <a:latin typeface="Comic Sans MS" panose="030F0702030302020204" pitchFamily="66" charset="0"/>
          </a:endParaRPr>
        </a:p>
        <a:p>
          <a:pPr marL="0" lvl="0" indent="0" algn="just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kern="1200" dirty="0">
              <a:latin typeface="Comic Sans MS" panose="030F0702030302020204" pitchFamily="66" charset="0"/>
            </a:rPr>
            <a:t>- promotor </a:t>
          </a:r>
          <a:r>
            <a:rPr lang="en-US" sz="3500" b="1" kern="1200" dirty="0" err="1">
              <a:latin typeface="Comic Sans MS" panose="030F0702030302020204" pitchFamily="66" charset="0"/>
            </a:rPr>
            <a:t>modernizacije</a:t>
          </a:r>
          <a:r>
            <a:rPr lang="en-US" sz="3500" b="1" kern="1200" dirty="0">
              <a:latin typeface="Comic Sans MS" panose="030F0702030302020204" pitchFamily="66" charset="0"/>
            </a:rPr>
            <a:t> u </a:t>
          </a:r>
          <a:r>
            <a:rPr lang="en-US" sz="3500" b="1" kern="1200" dirty="0" err="1">
              <a:latin typeface="Comic Sans MS" panose="030F0702030302020204" pitchFamily="66" charset="0"/>
            </a:rPr>
            <a:t>poljodjelskoj</a:t>
          </a:r>
          <a:r>
            <a:rPr lang="en-US" sz="3500" b="1" kern="1200" dirty="0">
              <a:latin typeface="Comic Sans MS" panose="030F0702030302020204" pitchFamily="66" charset="0"/>
            </a:rPr>
            <a:t> </a:t>
          </a:r>
          <a:r>
            <a:rPr lang="en-US" sz="3500" b="1" kern="1200" dirty="0" err="1">
              <a:latin typeface="Comic Sans MS" panose="030F0702030302020204" pitchFamily="66" charset="0"/>
            </a:rPr>
            <a:t>proizvodnji</a:t>
          </a:r>
          <a:r>
            <a:rPr lang="en-US" sz="3500" b="1" kern="1200" dirty="0">
              <a:latin typeface="Comic Sans MS" panose="030F0702030302020204" pitchFamily="66" charset="0"/>
            </a:rPr>
            <a:t> </a:t>
          </a:r>
        </a:p>
        <a:p>
          <a:pPr marL="0" lvl="0" indent="0" algn="just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kern="1200" dirty="0">
              <a:latin typeface="Comic Sans MS" panose="030F0702030302020204" pitchFamily="66" charset="0"/>
            </a:rPr>
            <a:t>- promotor </a:t>
          </a:r>
          <a:r>
            <a:rPr lang="en-US" sz="3500" b="1" kern="1200" dirty="0" err="1">
              <a:latin typeface="Comic Sans MS" panose="030F0702030302020204" pitchFamily="66" charset="0"/>
            </a:rPr>
            <a:t>boljih</a:t>
          </a:r>
          <a:r>
            <a:rPr lang="en-US" sz="3500" b="1" kern="1200" dirty="0">
              <a:latin typeface="Comic Sans MS" panose="030F0702030302020204" pitchFamily="66" charset="0"/>
            </a:rPr>
            <a:t> </a:t>
          </a:r>
          <a:r>
            <a:rPr lang="en-US" sz="3500" b="1" kern="1200" dirty="0" err="1">
              <a:latin typeface="Comic Sans MS" panose="030F0702030302020204" pitchFamily="66" charset="0"/>
            </a:rPr>
            <a:t>uvjeta</a:t>
          </a:r>
          <a:r>
            <a:rPr lang="en-US" sz="3500" b="1" kern="1200" dirty="0">
              <a:latin typeface="Comic Sans MS" panose="030F0702030302020204" pitchFamily="66" charset="0"/>
            </a:rPr>
            <a:t> </a:t>
          </a:r>
          <a:r>
            <a:rPr lang="en-US" sz="3500" b="1" kern="1200" dirty="0" err="1">
              <a:latin typeface="Comic Sans MS" panose="030F0702030302020204" pitchFamily="66" charset="0"/>
            </a:rPr>
            <a:t>rada</a:t>
          </a:r>
          <a:r>
            <a:rPr lang="en-US" sz="3500" b="1" kern="1200" dirty="0">
              <a:latin typeface="Comic Sans MS" panose="030F0702030302020204" pitchFamily="66" charset="0"/>
            </a:rPr>
            <a:t> u </a:t>
          </a:r>
          <a:r>
            <a:rPr lang="en-US" sz="3500" b="1" kern="1200" dirty="0" err="1">
              <a:latin typeface="Comic Sans MS" panose="030F0702030302020204" pitchFamily="66" charset="0"/>
            </a:rPr>
            <a:t>prosvjeti</a:t>
          </a:r>
          <a:endParaRPr lang="en-US" sz="3500" b="1" kern="1200" dirty="0">
            <a:latin typeface="Comic Sans MS" panose="030F0702030302020204" pitchFamily="66" charset="0"/>
          </a:endParaRPr>
        </a:p>
        <a:p>
          <a:pPr marL="0" lvl="0" indent="0" algn="just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b="1" kern="1200" dirty="0">
            <a:latin typeface="Comic Sans MS" panose="030F0702030302020204" pitchFamily="66" charset="0"/>
          </a:endParaRPr>
        </a:p>
        <a:p>
          <a:pPr marL="0" lvl="0" indent="0" algn="just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 dirty="0">
            <a:latin typeface="Comic Sans MS" panose="030F0702030302020204" pitchFamily="66" charset="0"/>
          </a:endParaRPr>
        </a:p>
      </dsp:txBody>
      <dsp:txXfrm>
        <a:off x="4344595" y="731879"/>
        <a:ext cx="6838509" cy="4317385"/>
      </dsp:txXfrm>
    </dsp:sp>
    <dsp:sp modelId="{CA7C18A4-4036-4B2A-B524-107A20955E26}">
      <dsp:nvSpPr>
        <dsp:cNvPr id="0" name=""/>
        <dsp:cNvSpPr/>
      </dsp:nvSpPr>
      <dsp:spPr>
        <a:xfrm>
          <a:off x="4235723" y="576741"/>
          <a:ext cx="424197" cy="424307"/>
        </a:xfrm>
        <a:prstGeom prst="halfFrame">
          <a:avLst>
            <a:gd name="adj1" fmla="val 25770"/>
            <a:gd name="adj2" fmla="val 25770"/>
          </a:avLst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1F345F5-7881-4821-978A-26FD6F6859D6}">
      <dsp:nvSpPr>
        <dsp:cNvPr id="0" name=""/>
        <dsp:cNvSpPr/>
      </dsp:nvSpPr>
      <dsp:spPr>
        <a:xfrm rot="5400000">
          <a:off x="10802597" y="583623"/>
          <a:ext cx="424307" cy="424197"/>
        </a:xfrm>
        <a:prstGeom prst="halfFrame">
          <a:avLst>
            <a:gd name="adj1" fmla="val 25770"/>
            <a:gd name="adj2" fmla="val 25770"/>
          </a:avLst>
        </a:prstGeom>
        <a:solidFill>
          <a:schemeClr val="accent6">
            <a:shade val="80000"/>
            <a:hueOff val="-127231"/>
            <a:satOff val="5670"/>
            <a:lumOff val="792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63E0B81-A292-4366-BE2C-84BA05022E0F}">
      <dsp:nvSpPr>
        <dsp:cNvPr id="0" name=""/>
        <dsp:cNvSpPr/>
      </dsp:nvSpPr>
      <dsp:spPr>
        <a:xfrm rot="16200000">
          <a:off x="4253370" y="4472815"/>
          <a:ext cx="424307" cy="424197"/>
        </a:xfrm>
        <a:prstGeom prst="halfFrame">
          <a:avLst>
            <a:gd name="adj1" fmla="val 25770"/>
            <a:gd name="adj2" fmla="val 25770"/>
          </a:avLst>
        </a:prstGeom>
        <a:solidFill>
          <a:schemeClr val="accent6">
            <a:shade val="80000"/>
            <a:hueOff val="-254461"/>
            <a:satOff val="11339"/>
            <a:lumOff val="1585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780F4D9-1C6F-4E69-B962-BF08B02A8C4E}">
      <dsp:nvSpPr>
        <dsp:cNvPr id="0" name=""/>
        <dsp:cNvSpPr/>
      </dsp:nvSpPr>
      <dsp:spPr>
        <a:xfrm rot="10800000">
          <a:off x="10806440" y="4484412"/>
          <a:ext cx="424197" cy="424307"/>
        </a:xfrm>
        <a:prstGeom prst="halfFrame">
          <a:avLst>
            <a:gd name="adj1" fmla="val 25770"/>
            <a:gd name="adj2" fmla="val 25770"/>
          </a:avLst>
        </a:prstGeom>
        <a:solidFill>
          <a:schemeClr val="accent6">
            <a:shade val="80000"/>
            <a:hueOff val="-381692"/>
            <a:satOff val="17009"/>
            <a:lumOff val="2377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ADE0AE-2396-47D5-802D-BF67E9978B8C}">
      <dsp:nvSpPr>
        <dsp:cNvPr id="0" name=""/>
        <dsp:cNvSpPr/>
      </dsp:nvSpPr>
      <dsp:spPr>
        <a:xfrm>
          <a:off x="7841113" y="2182671"/>
          <a:ext cx="3476750" cy="3477393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18F0689-8CB9-47C7-BD82-6CA0CB5E66D9}">
      <dsp:nvSpPr>
        <dsp:cNvPr id="0" name=""/>
        <dsp:cNvSpPr/>
      </dsp:nvSpPr>
      <dsp:spPr>
        <a:xfrm>
          <a:off x="7554830" y="2114079"/>
          <a:ext cx="4050880" cy="3760526"/>
        </a:xfrm>
        <a:prstGeom prst="ellipse">
          <a:avLst/>
        </a:prstGeom>
        <a:solidFill>
          <a:srgbClr val="A4809D"/>
        </a:solidFill>
        <a:ln w="63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b="1" kern="1200" dirty="0">
              <a:latin typeface="Comic Sans MS" panose="030F0702030302020204" pitchFamily="66" charset="0"/>
            </a:rPr>
            <a:t>š</a:t>
          </a:r>
          <a:r>
            <a:rPr lang="en-US" sz="2400" b="1" kern="1200" dirty="0">
              <a:latin typeface="Comic Sans MS" panose="030F0702030302020204" pitchFamily="66" charset="0"/>
            </a:rPr>
            <a:t>k</a:t>
          </a:r>
          <a:r>
            <a:rPr lang="hr-HR" sz="2400" b="1" kern="1200" dirty="0" err="1">
              <a:latin typeface="Comic Sans MS" panose="030F0702030302020204" pitchFamily="66" charset="0"/>
            </a:rPr>
            <a:t>olske</a:t>
          </a:r>
          <a:r>
            <a:rPr lang="hr-HR" sz="2400" b="1" kern="1200" dirty="0">
              <a:latin typeface="Comic Sans MS" panose="030F0702030302020204" pitchFamily="66" charset="0"/>
            </a:rPr>
            <a:t> </a:t>
          </a:r>
          <a:r>
            <a:rPr lang="en-US" sz="2400" b="1" kern="1200" dirty="0">
              <a:latin typeface="Comic Sans MS" panose="030F0702030302020204" pitchFamily="66" charset="0"/>
            </a:rPr>
            <a:t>god</a:t>
          </a:r>
          <a:r>
            <a:rPr lang="hr-HR" sz="2400" b="1" kern="1200" dirty="0">
              <a:latin typeface="Comic Sans MS" panose="030F0702030302020204" pitchFamily="66" charset="0"/>
            </a:rPr>
            <a:t>ine</a:t>
          </a:r>
          <a:r>
            <a:rPr lang="en-US" sz="2400" b="1" kern="1200" dirty="0">
              <a:latin typeface="Comic Sans MS" panose="030F0702030302020204" pitchFamily="66" charset="0"/>
            </a:rPr>
            <a:t> </a:t>
          </a:r>
          <a:r>
            <a:rPr lang="hr-HR" sz="2400" b="1" kern="1200" dirty="0">
              <a:latin typeface="Comic Sans MS" panose="030F0702030302020204" pitchFamily="66" charset="0"/>
            </a:rPr>
            <a:t>  </a:t>
          </a:r>
          <a:r>
            <a:rPr lang="en-US" sz="2400" b="1" kern="1200" dirty="0">
              <a:latin typeface="Comic Sans MS" panose="030F0702030302020204" pitchFamily="66" charset="0"/>
            </a:rPr>
            <a:t>2015./2016</a:t>
          </a:r>
          <a:r>
            <a:rPr lang="hr-HR" sz="2400" b="1" kern="1200" dirty="0">
              <a:latin typeface="Comic Sans MS" panose="030F0702030302020204" pitchFamily="66" charset="0"/>
            </a:rPr>
            <a:t>.</a:t>
          </a:r>
          <a:r>
            <a:rPr lang="en-US" sz="2400" b="1" kern="1200" dirty="0">
              <a:latin typeface="Comic Sans MS" panose="030F0702030302020204" pitchFamily="66" charset="0"/>
            </a:rPr>
            <a:t>–</a:t>
          </a:r>
          <a:r>
            <a:rPr lang="hr-HR" sz="2400" b="1" kern="1200" dirty="0">
              <a:latin typeface="Comic Sans MS" panose="030F0702030302020204" pitchFamily="66" charset="0"/>
            </a:rPr>
            <a:t>    1. generacija</a:t>
          </a:r>
          <a:r>
            <a:rPr lang="en-US" sz="2400" b="1" kern="1200" dirty="0">
              <a:latin typeface="Comic Sans MS" panose="030F0702030302020204" pitchFamily="66" charset="0"/>
            </a:rPr>
            <a:t> </a:t>
          </a:r>
          <a:r>
            <a:rPr lang="en-US" sz="2400" b="1" kern="1200" dirty="0" err="1">
              <a:latin typeface="Comic Sans MS" panose="030F0702030302020204" pitchFamily="66" charset="0"/>
            </a:rPr>
            <a:t>tehničar</a:t>
          </a:r>
          <a:r>
            <a:rPr lang="hr-HR" sz="2400" b="1" kern="1200" dirty="0">
              <a:latin typeface="Comic Sans MS" panose="030F0702030302020204" pitchFamily="66" charset="0"/>
            </a:rPr>
            <a:t>a</a:t>
          </a:r>
          <a:r>
            <a:rPr lang="en-US" sz="2400" b="1" kern="1200" dirty="0">
              <a:latin typeface="Comic Sans MS" panose="030F0702030302020204" pitchFamily="66" charset="0"/>
            </a:rPr>
            <a:t> za el. </a:t>
          </a:r>
          <a:r>
            <a:rPr lang="en-US" sz="2400" b="1" kern="1200" dirty="0" err="1">
              <a:latin typeface="Comic Sans MS" panose="030F0702030302020204" pitchFamily="66" charset="0"/>
            </a:rPr>
            <a:t>strojeve</a:t>
          </a:r>
          <a:r>
            <a:rPr lang="en-US" sz="2400" b="1" kern="1200" dirty="0">
              <a:latin typeface="Comic Sans MS" panose="030F0702030302020204" pitchFamily="66" charset="0"/>
            </a:rPr>
            <a:t> s </a:t>
          </a:r>
          <a:r>
            <a:rPr lang="en-US" sz="2400" b="1" kern="1200" dirty="0" err="1">
              <a:latin typeface="Comic Sans MS" panose="030F0702030302020204" pitchFamily="66" charset="0"/>
            </a:rPr>
            <a:t>primijenjenim</a:t>
          </a:r>
          <a:r>
            <a:rPr lang="en-US" sz="2400" b="1" kern="1200" dirty="0">
              <a:latin typeface="Comic Sans MS" panose="030F0702030302020204" pitchFamily="66" charset="0"/>
            </a:rPr>
            <a:t> </a:t>
          </a:r>
          <a:r>
            <a:rPr lang="en-US" sz="2400" b="1" kern="1200" dirty="0" err="1">
              <a:latin typeface="Comic Sans MS" panose="030F0702030302020204" pitchFamily="66" charset="0"/>
            </a:rPr>
            <a:t>računalstvom</a:t>
          </a:r>
          <a:endParaRPr lang="en-US" sz="2400" b="1" kern="1200" dirty="0">
            <a:latin typeface="Comic Sans MS" panose="030F0702030302020204" pitchFamily="66" charset="0"/>
          </a:endParaRPr>
        </a:p>
      </dsp:txBody>
      <dsp:txXfrm>
        <a:off x="8133930" y="2651398"/>
        <a:ext cx="2892679" cy="2685888"/>
      </dsp:txXfrm>
    </dsp:sp>
    <dsp:sp modelId="{068AEC8D-7D49-4E26-B24D-EAEB5D56CF68}">
      <dsp:nvSpPr>
        <dsp:cNvPr id="0" name=""/>
        <dsp:cNvSpPr/>
      </dsp:nvSpPr>
      <dsp:spPr>
        <a:xfrm rot="2700000">
          <a:off x="4296206" y="1730237"/>
          <a:ext cx="3468375" cy="3468375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2">
                <a:shade val="80000"/>
                <a:hueOff val="-17936"/>
                <a:satOff val="-2012"/>
                <a:lumOff val="1284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-17936"/>
                <a:satOff val="-2012"/>
                <a:lumOff val="1284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-17936"/>
                <a:satOff val="-2012"/>
                <a:lumOff val="1284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030AC7-28AB-42F2-B1B5-76A908F626B3}">
      <dsp:nvSpPr>
        <dsp:cNvPr id="0" name=""/>
        <dsp:cNvSpPr/>
      </dsp:nvSpPr>
      <dsp:spPr>
        <a:xfrm>
          <a:off x="3808969" y="1531799"/>
          <a:ext cx="4395624" cy="4122987"/>
        </a:xfrm>
        <a:prstGeom prst="ellipse">
          <a:avLst/>
        </a:prstGeom>
        <a:solidFill>
          <a:srgbClr val="2DC6DB">
            <a:alpha val="90000"/>
          </a:srgbClr>
        </a:solidFill>
        <a:ln w="6350" cap="flat" cmpd="sng" algn="ctr">
          <a:solidFill>
            <a:schemeClr val="accent2">
              <a:shade val="80000"/>
              <a:hueOff val="-17936"/>
              <a:satOff val="-2012"/>
              <a:lumOff val="1284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b="1" kern="1200" dirty="0">
              <a:latin typeface="Comic Sans MS" panose="030F0702030302020204" pitchFamily="66" charset="0"/>
            </a:rPr>
            <a:t>školske godine 1997./98. upisana je 1. generacija učenika za zanimanja elektroinstalater, autoelektričar i elektroničar-mehanič</a:t>
          </a:r>
          <a:r>
            <a:rPr lang="hr-HR" sz="2400" b="1" kern="1200" dirty="0"/>
            <a:t>ar</a:t>
          </a:r>
          <a:endParaRPr lang="en-US" sz="2400" b="1" kern="1200" dirty="0">
            <a:latin typeface="Comic Sans MS" panose="030F0702030302020204" pitchFamily="66" charset="0"/>
          </a:endParaRPr>
        </a:p>
      </dsp:txBody>
      <dsp:txXfrm>
        <a:off x="4437353" y="2120908"/>
        <a:ext cx="3138856" cy="2944769"/>
      </dsp:txXfrm>
    </dsp:sp>
    <dsp:sp modelId="{7FECF58D-0278-4F10-A678-8EDAA7232F3C}">
      <dsp:nvSpPr>
        <dsp:cNvPr id="0" name=""/>
        <dsp:cNvSpPr/>
      </dsp:nvSpPr>
      <dsp:spPr>
        <a:xfrm rot="2700000">
          <a:off x="667186" y="937025"/>
          <a:ext cx="3221462" cy="3221462"/>
        </a:xfrm>
        <a:prstGeom prst="teardrop">
          <a:avLst>
            <a:gd name="adj" fmla="val 100000"/>
          </a:avLst>
        </a:prstGeom>
        <a:gradFill rotWithShape="0">
          <a:gsLst>
            <a:gs pos="0">
              <a:srgbClr val="7030A0"/>
            </a:gs>
            <a:gs pos="50000">
              <a:schemeClr val="accent2">
                <a:shade val="80000"/>
                <a:hueOff val="-481415"/>
                <a:satOff val="10166"/>
                <a:lumOff val="270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-481415"/>
                <a:satOff val="10166"/>
                <a:lumOff val="270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554D622-3D90-4549-93B6-6B884C60757B}">
      <dsp:nvSpPr>
        <dsp:cNvPr id="0" name=""/>
        <dsp:cNvSpPr/>
      </dsp:nvSpPr>
      <dsp:spPr>
        <a:xfrm>
          <a:off x="0" y="611854"/>
          <a:ext cx="4356739" cy="4109420"/>
        </a:xfrm>
        <a:prstGeom prst="ellipse">
          <a:avLst/>
        </a:prstGeom>
        <a:solidFill>
          <a:srgbClr val="F456EC"/>
        </a:solidFill>
        <a:ln w="6350" cap="flat" cmpd="sng" algn="ctr">
          <a:solidFill>
            <a:schemeClr val="accent2">
              <a:shade val="80000"/>
              <a:hueOff val="-35872"/>
              <a:satOff val="-4024"/>
              <a:lumOff val="2568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b="1" kern="1200" dirty="0">
              <a:latin typeface="Comic Sans MS" panose="030F0702030302020204" pitchFamily="66" charset="0"/>
            </a:rPr>
            <a:t>školske godine 1993./94. upisana je 1. generacija učenika za zanimanje elektromehaničar</a:t>
          </a:r>
          <a:endParaRPr lang="en-US" sz="2400" b="1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622825" y="1199025"/>
        <a:ext cx="3111088" cy="29350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ADE0AE-2396-47D5-802D-BF67E9978B8C}">
      <dsp:nvSpPr>
        <dsp:cNvPr id="0" name=""/>
        <dsp:cNvSpPr/>
      </dsp:nvSpPr>
      <dsp:spPr>
        <a:xfrm>
          <a:off x="7779531" y="2182671"/>
          <a:ext cx="3476750" cy="3477393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18F0689-8CB9-47C7-BD82-6CA0CB5E66D9}">
      <dsp:nvSpPr>
        <dsp:cNvPr id="0" name=""/>
        <dsp:cNvSpPr/>
      </dsp:nvSpPr>
      <dsp:spPr>
        <a:xfrm>
          <a:off x="7370083" y="2114079"/>
          <a:ext cx="4297210" cy="3760526"/>
        </a:xfrm>
        <a:prstGeom prst="ellipse">
          <a:avLst/>
        </a:prstGeom>
        <a:solidFill>
          <a:srgbClr val="A4809D"/>
        </a:solidFill>
        <a:ln w="63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>
              <a:latin typeface="Comic Sans MS" panose="030F0702030302020204" pitchFamily="66" charset="0"/>
            </a:rPr>
            <a:t>OBRAZOVNI SEKTOR ELEKTROTEHNIKA I RAČUNALSTVO</a:t>
          </a:r>
          <a:endParaRPr lang="en-US" sz="2000" b="1" kern="1200" dirty="0">
            <a:latin typeface="Comic Sans MS" panose="030F0702030302020204" pitchFamily="66" charset="0"/>
          </a:endParaRPr>
        </a:p>
      </dsp:txBody>
      <dsp:txXfrm>
        <a:off x="7984398" y="2651398"/>
        <a:ext cx="3068579" cy="2685888"/>
      </dsp:txXfrm>
    </dsp:sp>
    <dsp:sp modelId="{068AEC8D-7D49-4E26-B24D-EAEB5D56CF68}">
      <dsp:nvSpPr>
        <dsp:cNvPr id="0" name=""/>
        <dsp:cNvSpPr/>
      </dsp:nvSpPr>
      <dsp:spPr>
        <a:xfrm rot="2700000">
          <a:off x="4234623" y="1730237"/>
          <a:ext cx="3468375" cy="3468375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2">
                <a:shade val="80000"/>
                <a:hueOff val="-17936"/>
                <a:satOff val="-2012"/>
                <a:lumOff val="1284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-17936"/>
                <a:satOff val="-2012"/>
                <a:lumOff val="1284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-17936"/>
                <a:satOff val="-2012"/>
                <a:lumOff val="1284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030AC7-28AB-42F2-B1B5-76A908F626B3}">
      <dsp:nvSpPr>
        <dsp:cNvPr id="0" name=""/>
        <dsp:cNvSpPr/>
      </dsp:nvSpPr>
      <dsp:spPr>
        <a:xfrm>
          <a:off x="3796594" y="1670204"/>
          <a:ext cx="4297210" cy="3846176"/>
        </a:xfrm>
        <a:prstGeom prst="ellipse">
          <a:avLst/>
        </a:prstGeom>
        <a:solidFill>
          <a:srgbClr val="2DC6DB">
            <a:alpha val="90000"/>
          </a:srgbClr>
        </a:solidFill>
        <a:ln w="6350" cap="flat" cmpd="sng" algn="ctr">
          <a:solidFill>
            <a:schemeClr val="accent2">
              <a:shade val="80000"/>
              <a:hueOff val="-17936"/>
              <a:satOff val="-2012"/>
              <a:lumOff val="1284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>
              <a:latin typeface="Comic Sans MS" panose="030F0702030302020204" pitchFamily="66" charset="0"/>
            </a:rPr>
            <a:t>TROGODIŠNJI PROGRAM-Elektroinstalater</a:t>
          </a:r>
          <a:endParaRPr lang="en-US" sz="2000" b="1" kern="1200" dirty="0">
            <a:latin typeface="Comic Sans MS" panose="030F0702030302020204" pitchFamily="66" charset="0"/>
          </a:endParaRPr>
        </a:p>
      </dsp:txBody>
      <dsp:txXfrm>
        <a:off x="4410909" y="2219761"/>
        <a:ext cx="3068579" cy="2747062"/>
      </dsp:txXfrm>
    </dsp:sp>
    <dsp:sp modelId="{7FECF58D-0278-4F10-A678-8EDAA7232F3C}">
      <dsp:nvSpPr>
        <dsp:cNvPr id="0" name=""/>
        <dsp:cNvSpPr/>
      </dsp:nvSpPr>
      <dsp:spPr>
        <a:xfrm rot="2700000">
          <a:off x="667186" y="937025"/>
          <a:ext cx="3221462" cy="3221462"/>
        </a:xfrm>
        <a:prstGeom prst="teardrop">
          <a:avLst>
            <a:gd name="adj" fmla="val 100000"/>
          </a:avLst>
        </a:prstGeom>
        <a:gradFill rotWithShape="0">
          <a:gsLst>
            <a:gs pos="0">
              <a:srgbClr val="7030A0"/>
            </a:gs>
            <a:gs pos="50000">
              <a:schemeClr val="accent2">
                <a:shade val="80000"/>
                <a:hueOff val="-481415"/>
                <a:satOff val="10166"/>
                <a:lumOff val="270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-481415"/>
                <a:satOff val="10166"/>
                <a:lumOff val="270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554D622-3D90-4549-93B6-6B884C60757B}">
      <dsp:nvSpPr>
        <dsp:cNvPr id="0" name=""/>
        <dsp:cNvSpPr/>
      </dsp:nvSpPr>
      <dsp:spPr>
        <a:xfrm>
          <a:off x="0" y="611854"/>
          <a:ext cx="4356739" cy="4109420"/>
        </a:xfrm>
        <a:prstGeom prst="ellipse">
          <a:avLst/>
        </a:prstGeom>
        <a:solidFill>
          <a:srgbClr val="F456EC"/>
        </a:solidFill>
        <a:ln w="6350" cap="flat" cmpd="sng" algn="ctr">
          <a:solidFill>
            <a:schemeClr val="accent2">
              <a:shade val="80000"/>
              <a:hueOff val="-35872"/>
              <a:satOff val="-4024"/>
              <a:lumOff val="2568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>
              <a:latin typeface="Comic Sans MS" panose="030F0702030302020204" pitchFamily="66" charset="0"/>
            </a:rPr>
            <a:t>ČETVEROGODIŠNJI PROGRAM-</a:t>
          </a:r>
          <a:r>
            <a:rPr lang="hr-HR" sz="2000" kern="1200" dirty="0">
              <a:latin typeface="Comic Sans MS" panose="030F0702030302020204" pitchFamily="66" charset="0"/>
            </a:rPr>
            <a:t>Tehničar za električne strojeve s primijenjenim računalstvom</a:t>
          </a:r>
          <a:endParaRPr lang="en-US" sz="2000" b="1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622825" y="1199025"/>
        <a:ext cx="3111088" cy="293507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01BA12-5D5E-431C-88F6-2F391BAB7B7E}">
      <dsp:nvSpPr>
        <dsp:cNvPr id="0" name=""/>
        <dsp:cNvSpPr/>
      </dsp:nvSpPr>
      <dsp:spPr>
        <a:xfrm>
          <a:off x="3231039" y="-286877"/>
          <a:ext cx="5470677" cy="147573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 err="1">
              <a:solidFill>
                <a:schemeClr val="tx1"/>
              </a:solidFill>
              <a:latin typeface="Comic Sans MS" panose="030F0702030302020204" pitchFamily="66" charset="0"/>
            </a:rPr>
            <a:t>briga</a:t>
          </a:r>
          <a:r>
            <a:rPr lang="en-US" sz="2600" b="1" kern="1200" dirty="0">
              <a:solidFill>
                <a:schemeClr val="tx1"/>
              </a:solidFill>
              <a:latin typeface="Comic Sans MS" panose="030F0702030302020204" pitchFamily="66" charset="0"/>
            </a:rPr>
            <a:t> o </a:t>
          </a:r>
          <a:r>
            <a:rPr lang="en-US" sz="2600" b="1" kern="1200" dirty="0" err="1">
              <a:solidFill>
                <a:schemeClr val="tx1"/>
              </a:solidFill>
              <a:latin typeface="Comic Sans MS" panose="030F0702030302020204" pitchFamily="66" charset="0"/>
            </a:rPr>
            <a:t>stručnom</a:t>
          </a:r>
          <a:r>
            <a:rPr lang="en-US" sz="2600" b="1" kern="1200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sz="2600" b="1" kern="1200" dirty="0" err="1">
              <a:solidFill>
                <a:schemeClr val="tx1"/>
              </a:solidFill>
              <a:latin typeface="Comic Sans MS" panose="030F0702030302020204" pitchFamily="66" charset="0"/>
            </a:rPr>
            <a:t>i</a:t>
          </a:r>
          <a:r>
            <a:rPr lang="en-US" sz="2600" b="1" kern="1200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sz="2600" b="1" kern="1200" dirty="0" err="1">
              <a:solidFill>
                <a:schemeClr val="tx1"/>
              </a:solidFill>
              <a:latin typeface="Comic Sans MS" panose="030F0702030302020204" pitchFamily="66" charset="0"/>
            </a:rPr>
            <a:t>pedagoškom</a:t>
          </a:r>
          <a:r>
            <a:rPr lang="en-US" sz="2600" b="1" kern="1200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sz="2600" b="1" kern="1200" dirty="0" err="1">
              <a:solidFill>
                <a:schemeClr val="tx1"/>
              </a:solidFill>
              <a:latin typeface="Comic Sans MS" panose="030F0702030302020204" pitchFamily="66" charset="0"/>
            </a:rPr>
            <a:t>usavršavanju</a:t>
          </a:r>
          <a:r>
            <a:rPr lang="en-US" sz="2600" b="1" kern="1200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sz="2600" b="1" kern="1200" dirty="0" err="1">
              <a:solidFill>
                <a:schemeClr val="tx1"/>
              </a:solidFill>
              <a:latin typeface="Comic Sans MS" panose="030F0702030302020204" pitchFamily="66" charset="0"/>
            </a:rPr>
            <a:t>nastavnika</a:t>
          </a:r>
          <a:endParaRPr lang="en-US" sz="2600" b="1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3303079" y="-214837"/>
        <a:ext cx="5326597" cy="1331658"/>
      </dsp:txXfrm>
    </dsp:sp>
    <dsp:sp modelId="{4359CADA-2386-4896-A96A-567B6386B707}">
      <dsp:nvSpPr>
        <dsp:cNvPr id="0" name=""/>
        <dsp:cNvSpPr/>
      </dsp:nvSpPr>
      <dsp:spPr>
        <a:xfrm>
          <a:off x="4288675" y="1086350"/>
          <a:ext cx="3768633" cy="3768633"/>
        </a:xfrm>
        <a:custGeom>
          <a:avLst/>
          <a:gdLst/>
          <a:ahLst/>
          <a:cxnLst/>
          <a:rect l="0" t="0" r="0" b="0"/>
          <a:pathLst>
            <a:path>
              <a:moveTo>
                <a:pt x="2767321" y="219699"/>
              </a:moveTo>
              <a:arcTo wR="1884316" hR="1884316" stAng="17876637" swAng="1686032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8C701E-D26A-492E-A0B5-8D7F47C12CE7}">
      <dsp:nvSpPr>
        <dsp:cNvPr id="0" name=""/>
        <dsp:cNvSpPr/>
      </dsp:nvSpPr>
      <dsp:spPr>
        <a:xfrm>
          <a:off x="5814638" y="2174391"/>
          <a:ext cx="5399461" cy="1140711"/>
        </a:xfrm>
        <a:prstGeom prst="roundRect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solidFill>
                <a:schemeClr val="tx1"/>
              </a:solidFill>
              <a:latin typeface="Comic Sans MS" panose="030F0702030302020204" pitchFamily="66" charset="0"/>
            </a:rPr>
            <a:t>(EU) </a:t>
          </a:r>
          <a:r>
            <a:rPr lang="en-US" sz="2600" b="1" kern="1200" dirty="0" err="1">
              <a:solidFill>
                <a:schemeClr val="tx1"/>
              </a:solidFill>
              <a:latin typeface="Comic Sans MS" panose="030F0702030302020204" pitchFamily="66" charset="0"/>
            </a:rPr>
            <a:t>projekti</a:t>
          </a:r>
          <a:r>
            <a:rPr lang="en-US" sz="2600" b="1" kern="1200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</a:p>
      </dsp:txBody>
      <dsp:txXfrm>
        <a:off x="5870323" y="2230076"/>
        <a:ext cx="5288091" cy="1029341"/>
      </dsp:txXfrm>
    </dsp:sp>
    <dsp:sp modelId="{C0340CAF-0F46-4B4E-9CF0-FC39F2076160}">
      <dsp:nvSpPr>
        <dsp:cNvPr id="0" name=""/>
        <dsp:cNvSpPr/>
      </dsp:nvSpPr>
      <dsp:spPr>
        <a:xfrm>
          <a:off x="4701807" y="809963"/>
          <a:ext cx="3768633" cy="3768633"/>
        </a:xfrm>
        <a:custGeom>
          <a:avLst/>
          <a:gdLst/>
          <a:ahLst/>
          <a:cxnLst/>
          <a:rect l="0" t="0" r="0" b="0"/>
          <a:pathLst>
            <a:path>
              <a:moveTo>
                <a:pt x="3508258" y="2840069"/>
              </a:moveTo>
              <a:arcTo wR="1884316" hR="1884316" stAng="1828707" swAng="2175954"/>
            </a:path>
          </a:pathLst>
        </a:custGeom>
        <a:noFill/>
        <a:ln w="6350" cap="flat" cmpd="sng" algn="ctr">
          <a:solidFill>
            <a:schemeClr val="accent3">
              <a:hueOff val="3750088"/>
              <a:satOff val="-5627"/>
              <a:lumOff val="-915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9B05E4-005E-4791-ACA0-8EC988CCCF93}">
      <dsp:nvSpPr>
        <dsp:cNvPr id="0" name=""/>
        <dsp:cNvSpPr/>
      </dsp:nvSpPr>
      <dsp:spPr>
        <a:xfrm>
          <a:off x="1285975" y="3237472"/>
          <a:ext cx="5692361" cy="1964305"/>
        </a:xfrm>
        <a:prstGeom prst="roundRect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 err="1">
              <a:solidFill>
                <a:schemeClr val="tx1"/>
              </a:solidFill>
              <a:latin typeface="Comic Sans MS" panose="030F0702030302020204" pitchFamily="66" charset="0"/>
            </a:rPr>
            <a:t>socijalna</a:t>
          </a:r>
          <a:r>
            <a:rPr lang="en-US" sz="2600" b="1" kern="1200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sz="2600" b="1" kern="1200" dirty="0" err="1">
              <a:solidFill>
                <a:schemeClr val="tx1"/>
              </a:solidFill>
              <a:latin typeface="Comic Sans MS" panose="030F0702030302020204" pitchFamily="66" charset="0"/>
            </a:rPr>
            <a:t>osviještenost</a:t>
          </a:r>
          <a:r>
            <a:rPr lang="en-US" sz="2600" b="1" kern="1200" dirty="0">
              <a:solidFill>
                <a:schemeClr val="tx1"/>
              </a:solidFill>
              <a:latin typeface="Comic Sans MS" panose="030F0702030302020204" pitchFamily="66" charset="0"/>
            </a:rPr>
            <a:t> – </a:t>
          </a:r>
          <a:r>
            <a:rPr lang="en-US" sz="2600" b="1" kern="1200" dirty="0" err="1">
              <a:solidFill>
                <a:schemeClr val="tx1"/>
              </a:solidFill>
              <a:latin typeface="Comic Sans MS" panose="030F0702030302020204" pitchFamily="66" charset="0"/>
            </a:rPr>
            <a:t>humanitarne</a:t>
          </a:r>
          <a:r>
            <a:rPr lang="en-US" sz="2600" b="1" kern="1200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sz="2600" b="1" kern="1200" dirty="0" err="1">
              <a:solidFill>
                <a:schemeClr val="tx1"/>
              </a:solidFill>
              <a:latin typeface="Comic Sans MS" panose="030F0702030302020204" pitchFamily="66" charset="0"/>
            </a:rPr>
            <a:t>i</a:t>
          </a:r>
          <a:r>
            <a:rPr lang="en-US" sz="2600" b="1" kern="1200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sz="2600" b="1" kern="1200" dirty="0" err="1">
              <a:solidFill>
                <a:schemeClr val="tx1"/>
              </a:solidFill>
              <a:latin typeface="Comic Sans MS" panose="030F0702030302020204" pitchFamily="66" charset="0"/>
            </a:rPr>
            <a:t>volonterske</a:t>
          </a:r>
          <a:r>
            <a:rPr lang="en-US" sz="2600" b="1" kern="1200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sz="2600" b="1" kern="1200" dirty="0" err="1">
              <a:solidFill>
                <a:schemeClr val="tx1"/>
              </a:solidFill>
              <a:latin typeface="Comic Sans MS" panose="030F0702030302020204" pitchFamily="66" charset="0"/>
            </a:rPr>
            <a:t>aktivnosti</a:t>
          </a:r>
          <a:r>
            <a:rPr lang="en-US" sz="2600" b="1" kern="1200" dirty="0">
              <a:solidFill>
                <a:schemeClr val="tx1"/>
              </a:solidFill>
              <a:latin typeface="Comic Sans MS" panose="030F0702030302020204" pitchFamily="66" charset="0"/>
            </a:rPr>
            <a:t>; </a:t>
          </a:r>
          <a:r>
            <a:rPr lang="en-US" sz="2600" b="1" kern="1200" dirty="0" err="1">
              <a:solidFill>
                <a:schemeClr val="tx1"/>
              </a:solidFill>
              <a:latin typeface="Comic Sans MS" panose="030F0702030302020204" pitchFamily="66" charset="0"/>
            </a:rPr>
            <a:t>preventivni</a:t>
          </a:r>
          <a:r>
            <a:rPr lang="en-US" sz="2600" b="1" kern="1200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sz="2600" b="1" kern="1200" dirty="0" err="1">
              <a:solidFill>
                <a:schemeClr val="tx1"/>
              </a:solidFill>
              <a:latin typeface="Comic Sans MS" panose="030F0702030302020204" pitchFamily="66" charset="0"/>
            </a:rPr>
            <a:t>programi</a:t>
          </a:r>
          <a:endParaRPr lang="en-US" sz="2600" b="1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1381864" y="3333361"/>
        <a:ext cx="5500583" cy="1772527"/>
      </dsp:txXfrm>
    </dsp:sp>
    <dsp:sp modelId="{2CB581FB-8154-4C3F-BEE8-46FEBCC24923}">
      <dsp:nvSpPr>
        <dsp:cNvPr id="0" name=""/>
        <dsp:cNvSpPr/>
      </dsp:nvSpPr>
      <dsp:spPr>
        <a:xfrm>
          <a:off x="2900001" y="26682"/>
          <a:ext cx="3768633" cy="3768633"/>
        </a:xfrm>
        <a:custGeom>
          <a:avLst/>
          <a:gdLst/>
          <a:ahLst/>
          <a:cxnLst/>
          <a:rect l="0" t="0" r="0" b="0"/>
          <a:pathLst>
            <a:path>
              <a:moveTo>
                <a:pt x="454756" y="3111918"/>
              </a:moveTo>
              <a:arcTo wR="1884316" hR="1884316" stAng="8360786" swAng="743097"/>
            </a:path>
          </a:pathLst>
        </a:custGeom>
        <a:noFill/>
        <a:ln w="6350" cap="flat" cmpd="sng" algn="ctr">
          <a:solidFill>
            <a:schemeClr val="accent3">
              <a:hueOff val="7500176"/>
              <a:satOff val="-11253"/>
              <a:lumOff val="-183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171395-C1D5-44B1-8945-887CECBEE720}">
      <dsp:nvSpPr>
        <dsp:cNvPr id="0" name=""/>
        <dsp:cNvSpPr/>
      </dsp:nvSpPr>
      <dsp:spPr>
        <a:xfrm>
          <a:off x="0" y="1542024"/>
          <a:ext cx="6104509" cy="1140711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 err="1">
              <a:solidFill>
                <a:schemeClr val="tx1"/>
              </a:solidFill>
              <a:latin typeface="Comic Sans MS" panose="030F0702030302020204" pitchFamily="66" charset="0"/>
            </a:rPr>
            <a:t>manji</a:t>
          </a:r>
          <a:r>
            <a:rPr lang="en-US" sz="2600" b="1" kern="1200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sz="2600" b="1" kern="1200" dirty="0" err="1">
              <a:solidFill>
                <a:schemeClr val="tx1"/>
              </a:solidFill>
              <a:latin typeface="Comic Sans MS" panose="030F0702030302020204" pitchFamily="66" charset="0"/>
            </a:rPr>
            <a:t>broj</a:t>
          </a:r>
          <a:r>
            <a:rPr lang="en-US" sz="2600" b="1" kern="1200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sz="2600" b="1" kern="1200" dirty="0" err="1">
              <a:solidFill>
                <a:schemeClr val="tx1"/>
              </a:solidFill>
              <a:latin typeface="Comic Sans MS" panose="030F0702030302020204" pitchFamily="66" charset="0"/>
            </a:rPr>
            <a:t>učenika</a:t>
          </a:r>
          <a:r>
            <a:rPr lang="en-US" sz="2600" b="1" kern="1200" dirty="0">
              <a:solidFill>
                <a:schemeClr val="tx1"/>
              </a:solidFill>
              <a:latin typeface="Comic Sans MS" panose="030F0702030302020204" pitchFamily="66" charset="0"/>
            </a:rPr>
            <a:t> u </a:t>
          </a:r>
          <a:r>
            <a:rPr lang="en-US" sz="2600" b="1" kern="1200" dirty="0" err="1">
              <a:solidFill>
                <a:schemeClr val="tx1"/>
              </a:solidFill>
              <a:latin typeface="Comic Sans MS" panose="030F0702030302020204" pitchFamily="66" charset="0"/>
            </a:rPr>
            <a:t>razredima</a:t>
          </a:r>
          <a:r>
            <a:rPr lang="en-US" sz="2600" b="1" kern="1200" dirty="0">
              <a:solidFill>
                <a:schemeClr val="tx1"/>
              </a:solidFill>
              <a:latin typeface="Comic Sans MS" panose="030F0702030302020204" pitchFamily="66" charset="0"/>
            </a:rPr>
            <a:t> – </a:t>
          </a:r>
          <a:r>
            <a:rPr lang="en-US" sz="2600" b="1" kern="1200" dirty="0" err="1">
              <a:solidFill>
                <a:schemeClr val="tx1"/>
              </a:solidFill>
              <a:latin typeface="Comic Sans MS" panose="030F0702030302020204" pitchFamily="66" charset="0"/>
            </a:rPr>
            <a:t>individualni</a:t>
          </a:r>
          <a:r>
            <a:rPr lang="en-US" sz="2600" b="1" kern="1200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sz="2600" b="1" kern="1200" dirty="0" err="1">
              <a:solidFill>
                <a:schemeClr val="tx1"/>
              </a:solidFill>
              <a:latin typeface="Comic Sans MS" panose="030F0702030302020204" pitchFamily="66" charset="0"/>
            </a:rPr>
            <a:t>pristup</a:t>
          </a:r>
          <a:r>
            <a:rPr lang="en-US" sz="2600" b="1" kern="1200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</a:p>
      </dsp:txBody>
      <dsp:txXfrm>
        <a:off x="55685" y="1597709"/>
        <a:ext cx="5993139" cy="1029341"/>
      </dsp:txXfrm>
    </dsp:sp>
    <dsp:sp modelId="{E3ED2FCD-2458-4699-8914-906E5E0D8C56}">
      <dsp:nvSpPr>
        <dsp:cNvPr id="0" name=""/>
        <dsp:cNvSpPr/>
      </dsp:nvSpPr>
      <dsp:spPr>
        <a:xfrm>
          <a:off x="3394492" y="1088527"/>
          <a:ext cx="3768633" cy="3768633"/>
        </a:xfrm>
        <a:custGeom>
          <a:avLst/>
          <a:gdLst/>
          <a:ahLst/>
          <a:cxnLst/>
          <a:rect l="0" t="0" r="0" b="0"/>
          <a:pathLst>
            <a:path>
              <a:moveTo>
                <a:pt x="769878" y="364883"/>
              </a:moveTo>
              <a:arcTo wR="1884316" hR="1884316" stAng="14024495" swAng="788432"/>
            </a:path>
          </a:pathLst>
        </a:custGeom>
        <a:noFill/>
        <a:ln w="635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30B9AE-B153-48B8-8B57-3C188FC330BD}">
      <dsp:nvSpPr>
        <dsp:cNvPr id="0" name=""/>
        <dsp:cNvSpPr/>
      </dsp:nvSpPr>
      <dsp:spPr>
        <a:xfrm>
          <a:off x="3209924" y="0"/>
          <a:ext cx="5057775" cy="5057775"/>
        </a:xfrm>
        <a:prstGeom prst="diamond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01F43F-0A2A-470C-9BF7-EA3AC219F30F}">
      <dsp:nvSpPr>
        <dsp:cNvPr id="0" name=""/>
        <dsp:cNvSpPr/>
      </dsp:nvSpPr>
      <dsp:spPr>
        <a:xfrm>
          <a:off x="1012937" y="312211"/>
          <a:ext cx="4522819" cy="190806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>
              <a:solidFill>
                <a:schemeClr val="tx1"/>
              </a:solidFill>
              <a:latin typeface="Comic Sans MS" panose="030F0702030302020204" pitchFamily="66" charset="0"/>
            </a:rPr>
            <a:t>traje</a:t>
          </a:r>
          <a:r>
            <a:rPr lang="en-US" sz="2400" b="1" kern="1200" dirty="0">
              <a:solidFill>
                <a:schemeClr val="tx1"/>
              </a:solidFill>
              <a:latin typeface="Comic Sans MS" panose="030F0702030302020204" pitchFamily="66" charset="0"/>
            </a:rPr>
            <a:t> 4 </a:t>
          </a:r>
          <a:r>
            <a:rPr lang="en-US" sz="2400" b="1" kern="1200" dirty="0" err="1">
              <a:solidFill>
                <a:schemeClr val="tx1"/>
              </a:solidFill>
              <a:latin typeface="Comic Sans MS" panose="030F0702030302020204" pitchFamily="66" charset="0"/>
            </a:rPr>
            <a:t>godine</a:t>
          </a:r>
          <a:r>
            <a:rPr lang="en-US" sz="2400" b="1" kern="1200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Comic Sans MS" panose="030F0702030302020204" pitchFamily="66" charset="0"/>
            </a:rPr>
            <a:t>i</a:t>
          </a:r>
          <a:r>
            <a:rPr lang="en-US" sz="2400" b="1" kern="1200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Comic Sans MS" panose="030F0702030302020204" pitchFamily="66" charset="0"/>
            </a:rPr>
            <a:t>obrazuje</a:t>
          </a:r>
          <a:r>
            <a:rPr lang="en-US" sz="2400" b="1" kern="1200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Comic Sans MS" panose="030F0702030302020204" pitchFamily="66" charset="0"/>
            </a:rPr>
            <a:t>za</a:t>
          </a:r>
          <a:r>
            <a:rPr lang="en-US" sz="2400" b="1" kern="1200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Comic Sans MS" panose="030F0702030302020204" pitchFamily="66" charset="0"/>
            </a:rPr>
            <a:t>konkretno</a:t>
          </a:r>
          <a:r>
            <a:rPr lang="en-US" sz="2400" b="1" kern="1200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Comic Sans MS" panose="030F0702030302020204" pitchFamily="66" charset="0"/>
            </a:rPr>
            <a:t>zanimanje</a:t>
          </a:r>
          <a:endParaRPr lang="en-US" sz="2400" b="1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1106081" y="405355"/>
        <a:ext cx="4336531" cy="1721781"/>
      </dsp:txXfrm>
    </dsp:sp>
    <dsp:sp modelId="{DADF7823-250B-412A-837E-3668DA76D69A}">
      <dsp:nvSpPr>
        <dsp:cNvPr id="0" name=""/>
        <dsp:cNvSpPr/>
      </dsp:nvSpPr>
      <dsp:spPr>
        <a:xfrm>
          <a:off x="5749467" y="387010"/>
          <a:ext cx="4522819" cy="1908069"/>
        </a:xfrm>
        <a:prstGeom prst="roundRect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>
              <a:solidFill>
                <a:schemeClr val="tx1"/>
              </a:solidFill>
              <a:latin typeface="Comic Sans MS" panose="030F0702030302020204" pitchFamily="66" charset="0"/>
            </a:rPr>
            <a:t>završava</a:t>
          </a:r>
          <a:r>
            <a:rPr lang="en-US" sz="2400" b="1" kern="1200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Comic Sans MS" panose="030F0702030302020204" pitchFamily="66" charset="0"/>
            </a:rPr>
            <a:t>izradom</a:t>
          </a:r>
          <a:r>
            <a:rPr lang="en-US" sz="2400" b="1" kern="1200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Comic Sans MS" panose="030F0702030302020204" pitchFamily="66" charset="0"/>
            </a:rPr>
            <a:t>i</a:t>
          </a:r>
          <a:r>
            <a:rPr lang="en-US" sz="2400" b="1" kern="1200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Comic Sans MS" panose="030F0702030302020204" pitchFamily="66" charset="0"/>
            </a:rPr>
            <a:t>obranom</a:t>
          </a:r>
          <a:r>
            <a:rPr lang="en-US" sz="2400" b="1" kern="1200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Comic Sans MS" panose="030F0702030302020204" pitchFamily="66" charset="0"/>
            </a:rPr>
            <a:t>završnog</a:t>
          </a:r>
          <a:r>
            <a:rPr lang="en-US" sz="2400" b="1" kern="1200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Comic Sans MS" panose="030F0702030302020204" pitchFamily="66" charset="0"/>
            </a:rPr>
            <a:t>rada</a:t>
          </a:r>
          <a:r>
            <a:rPr lang="en-US" sz="2400" b="1" kern="1200" dirty="0">
              <a:solidFill>
                <a:schemeClr val="tx1"/>
              </a:solidFill>
              <a:latin typeface="Comic Sans MS" panose="030F0702030302020204" pitchFamily="66" charset="0"/>
            </a:rPr>
            <a:t>; </a:t>
          </a:r>
          <a:r>
            <a:rPr lang="en-US" sz="2400" b="1" kern="1200" dirty="0" err="1">
              <a:solidFill>
                <a:schemeClr val="tx1"/>
              </a:solidFill>
              <a:latin typeface="Comic Sans MS" panose="030F0702030302020204" pitchFamily="66" charset="0"/>
            </a:rPr>
            <a:t>daje</a:t>
          </a:r>
          <a:r>
            <a:rPr lang="en-US" sz="2400" b="1" kern="1200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Comic Sans MS" panose="030F0702030302020204" pitchFamily="66" charset="0"/>
            </a:rPr>
            <a:t>pravo</a:t>
          </a:r>
          <a:r>
            <a:rPr lang="en-US" sz="2400" b="1" kern="1200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Comic Sans MS" panose="030F0702030302020204" pitchFamily="66" charset="0"/>
            </a:rPr>
            <a:t>polaganja</a:t>
          </a:r>
          <a:r>
            <a:rPr lang="en-US" sz="2400" b="1" kern="1200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Comic Sans MS" panose="030F0702030302020204" pitchFamily="66" charset="0"/>
            </a:rPr>
            <a:t>ispita</a:t>
          </a:r>
          <a:r>
            <a:rPr lang="en-US" sz="2400" b="1" kern="1200" dirty="0">
              <a:solidFill>
                <a:schemeClr val="tx1"/>
              </a:solidFill>
              <a:latin typeface="Comic Sans MS" panose="030F0702030302020204" pitchFamily="66" charset="0"/>
            </a:rPr>
            <a:t> DM – </a:t>
          </a:r>
          <a:r>
            <a:rPr lang="en-US" sz="2400" b="1" kern="1200" dirty="0" err="1">
              <a:solidFill>
                <a:schemeClr val="tx1"/>
              </a:solidFill>
              <a:latin typeface="Comic Sans MS" panose="030F0702030302020204" pitchFamily="66" charset="0"/>
            </a:rPr>
            <a:t>nastavak</a:t>
          </a:r>
          <a:r>
            <a:rPr lang="en-US" sz="2400" b="1" kern="1200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Comic Sans MS" panose="030F0702030302020204" pitchFamily="66" charset="0"/>
            </a:rPr>
            <a:t>školovanja</a:t>
          </a:r>
          <a:r>
            <a:rPr lang="en-US" sz="2400" b="1" kern="1200" dirty="0">
              <a:solidFill>
                <a:schemeClr val="tx1"/>
              </a:solidFill>
              <a:latin typeface="Comic Sans MS" panose="030F0702030302020204" pitchFamily="66" charset="0"/>
            </a:rPr>
            <a:t>?</a:t>
          </a:r>
        </a:p>
      </dsp:txBody>
      <dsp:txXfrm>
        <a:off x="5842611" y="480154"/>
        <a:ext cx="4336531" cy="1721781"/>
      </dsp:txXfrm>
    </dsp:sp>
    <dsp:sp modelId="{8BF92F63-9185-42C3-BEAE-13EAD47BBE14}">
      <dsp:nvSpPr>
        <dsp:cNvPr id="0" name=""/>
        <dsp:cNvSpPr/>
      </dsp:nvSpPr>
      <dsp:spPr>
        <a:xfrm>
          <a:off x="975538" y="2501906"/>
          <a:ext cx="4522819" cy="1908069"/>
        </a:xfrm>
        <a:prstGeom prst="roundRect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  <a:latin typeface="Comic Sans MS" panose="030F0702030302020204" pitchFamily="66" charset="0"/>
            </a:rPr>
            <a:t>program </a:t>
          </a:r>
          <a:r>
            <a:rPr lang="en-US" sz="2400" b="1" kern="1200" dirty="0" err="1">
              <a:solidFill>
                <a:schemeClr val="tx1"/>
              </a:solidFill>
              <a:latin typeface="Comic Sans MS" panose="030F0702030302020204" pitchFamily="66" charset="0"/>
            </a:rPr>
            <a:t>Matematike</a:t>
          </a:r>
          <a:r>
            <a:rPr lang="en-US" sz="2400" b="1" kern="1200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Comic Sans MS" panose="030F0702030302020204" pitchFamily="66" charset="0"/>
            </a:rPr>
            <a:t>i</a:t>
          </a:r>
          <a:r>
            <a:rPr lang="en-US" sz="2400" b="1" kern="1200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Comic Sans MS" panose="030F0702030302020204" pitchFamily="66" charset="0"/>
            </a:rPr>
            <a:t>Fizike</a:t>
          </a:r>
          <a:r>
            <a:rPr lang="en-US" sz="2400" b="1" kern="1200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Comic Sans MS" panose="030F0702030302020204" pitchFamily="66" charset="0"/>
            </a:rPr>
            <a:t>usklađen</a:t>
          </a:r>
          <a:r>
            <a:rPr lang="en-US" sz="2400" b="1" kern="1200" dirty="0">
              <a:solidFill>
                <a:schemeClr val="tx1"/>
              </a:solidFill>
              <a:latin typeface="Comic Sans MS" panose="030F0702030302020204" pitchFamily="66" charset="0"/>
            </a:rPr>
            <a:t> s </a:t>
          </a:r>
          <a:r>
            <a:rPr lang="en-US" sz="2400" b="1" kern="1200" dirty="0" err="1">
              <a:solidFill>
                <a:schemeClr val="tx1"/>
              </a:solidFill>
              <a:latin typeface="Comic Sans MS" panose="030F0702030302020204" pitchFamily="66" charset="0"/>
            </a:rPr>
            <a:t>višom</a:t>
          </a:r>
          <a:r>
            <a:rPr lang="en-US" sz="2400" b="1" kern="1200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Comic Sans MS" panose="030F0702030302020204" pitchFamily="66" charset="0"/>
            </a:rPr>
            <a:t>razinom</a:t>
          </a:r>
          <a:r>
            <a:rPr lang="en-US" sz="2400" b="1" kern="1200" dirty="0">
              <a:solidFill>
                <a:schemeClr val="tx1"/>
              </a:solidFill>
              <a:latin typeface="Comic Sans MS" panose="030F0702030302020204" pitchFamily="66" charset="0"/>
            </a:rPr>
            <a:t> DM</a:t>
          </a:r>
        </a:p>
      </dsp:txBody>
      <dsp:txXfrm>
        <a:off x="1068682" y="2595050"/>
        <a:ext cx="4336531" cy="1721781"/>
      </dsp:txXfrm>
    </dsp:sp>
    <dsp:sp modelId="{9956F28E-D51A-428A-91A3-42F35384895E}">
      <dsp:nvSpPr>
        <dsp:cNvPr id="0" name=""/>
        <dsp:cNvSpPr/>
      </dsp:nvSpPr>
      <dsp:spPr>
        <a:xfrm>
          <a:off x="5798169" y="2529955"/>
          <a:ext cx="4522819" cy="1908069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b="1" kern="1200" dirty="0">
              <a:solidFill>
                <a:schemeClr val="tx1"/>
              </a:solidFill>
              <a:latin typeface="Comic Sans MS" panose="030F0702030302020204" pitchFamily="66" charset="0"/>
            </a:rPr>
            <a:t>89 učenika</a:t>
          </a:r>
          <a:endParaRPr lang="en-US" sz="2400" b="1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5891313" y="2623099"/>
        <a:ext cx="4336531" cy="172178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CB03A2-61C3-4385-8C15-346F9FD17F53}">
      <dsp:nvSpPr>
        <dsp:cNvPr id="0" name=""/>
        <dsp:cNvSpPr/>
      </dsp:nvSpPr>
      <dsp:spPr>
        <a:xfrm>
          <a:off x="54" y="9589"/>
          <a:ext cx="11465468" cy="154168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 err="1">
              <a:solidFill>
                <a:schemeClr val="tx1"/>
              </a:solidFill>
              <a:latin typeface="Comic Sans MS" panose="030F0702030302020204" pitchFamily="66" charset="0"/>
            </a:rPr>
            <a:t>kombinira</a:t>
          </a:r>
          <a:r>
            <a:rPr lang="en-US" sz="3000" kern="1200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sz="3000" kern="1200" dirty="0" err="1">
              <a:solidFill>
                <a:schemeClr val="tx1"/>
              </a:solidFill>
              <a:latin typeface="Comic Sans MS" panose="030F0702030302020204" pitchFamily="66" charset="0"/>
            </a:rPr>
            <a:t>znanja</a:t>
          </a:r>
          <a:r>
            <a:rPr lang="en-US" sz="3000" kern="1200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sz="3000" kern="1200" dirty="0" err="1">
              <a:solidFill>
                <a:schemeClr val="tx1"/>
              </a:solidFill>
              <a:latin typeface="Comic Sans MS" panose="030F0702030302020204" pitchFamily="66" charset="0"/>
            </a:rPr>
            <a:t>iz</a:t>
          </a:r>
          <a:r>
            <a:rPr lang="en-US" sz="3000" kern="1200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sz="3000" kern="1200" dirty="0" err="1">
              <a:solidFill>
                <a:schemeClr val="tx1"/>
              </a:solidFill>
              <a:latin typeface="Comic Sans MS" panose="030F0702030302020204" pitchFamily="66" charset="0"/>
            </a:rPr>
            <a:t>elektrotehnike</a:t>
          </a:r>
          <a:r>
            <a:rPr lang="en-US" sz="3000" kern="1200" dirty="0">
              <a:solidFill>
                <a:schemeClr val="tx1"/>
              </a:solidFill>
              <a:latin typeface="Comic Sans MS" panose="030F0702030302020204" pitchFamily="66" charset="0"/>
            </a:rPr>
            <a:t>, </a:t>
          </a:r>
          <a:r>
            <a:rPr lang="en-US" sz="3000" kern="1200" dirty="0" err="1">
              <a:solidFill>
                <a:schemeClr val="tx1"/>
              </a:solidFill>
              <a:latin typeface="Comic Sans MS" panose="030F0702030302020204" pitchFamily="66" charset="0"/>
            </a:rPr>
            <a:t>automatike</a:t>
          </a:r>
          <a:r>
            <a:rPr lang="en-US" sz="3000" kern="1200" dirty="0">
              <a:solidFill>
                <a:schemeClr val="tx1"/>
              </a:solidFill>
              <a:latin typeface="Comic Sans MS" panose="030F0702030302020204" pitchFamily="66" charset="0"/>
            </a:rPr>
            <a:t>, </a:t>
          </a:r>
          <a:r>
            <a:rPr lang="en-US" sz="3000" kern="1200" dirty="0" err="1">
              <a:solidFill>
                <a:schemeClr val="tx1"/>
              </a:solidFill>
              <a:latin typeface="Comic Sans MS" panose="030F0702030302020204" pitchFamily="66" charset="0"/>
            </a:rPr>
            <a:t>automatskog</a:t>
          </a:r>
          <a:r>
            <a:rPr lang="en-US" sz="3000" kern="1200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sz="3000" kern="1200" dirty="0" err="1">
              <a:solidFill>
                <a:schemeClr val="tx1"/>
              </a:solidFill>
              <a:latin typeface="Comic Sans MS" panose="030F0702030302020204" pitchFamily="66" charset="0"/>
            </a:rPr>
            <a:t>upravljanja</a:t>
          </a:r>
          <a:r>
            <a:rPr lang="en-US" sz="3000" kern="1200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sz="3000" kern="1200" dirty="0" err="1">
              <a:solidFill>
                <a:schemeClr val="tx1"/>
              </a:solidFill>
              <a:latin typeface="Comic Sans MS" panose="030F0702030302020204" pitchFamily="66" charset="0"/>
            </a:rPr>
            <a:t>računalom</a:t>
          </a:r>
          <a:r>
            <a:rPr lang="en-US" sz="3000" kern="1200" dirty="0">
              <a:solidFill>
                <a:schemeClr val="tx1"/>
              </a:solidFill>
              <a:latin typeface="Comic Sans MS" panose="030F0702030302020204" pitchFamily="66" charset="0"/>
            </a:rPr>
            <a:t>/</a:t>
          </a:r>
          <a:r>
            <a:rPr lang="en-US" sz="3000" kern="1200" dirty="0" err="1">
              <a:solidFill>
                <a:schemeClr val="tx1"/>
              </a:solidFill>
              <a:latin typeface="Comic Sans MS" panose="030F0702030302020204" pitchFamily="66" charset="0"/>
            </a:rPr>
            <a:t>industrijskim</a:t>
          </a:r>
          <a:r>
            <a:rPr lang="en-US" sz="3000" kern="1200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sz="3000" kern="1200" dirty="0" err="1">
              <a:solidFill>
                <a:schemeClr val="tx1"/>
              </a:solidFill>
              <a:latin typeface="Comic Sans MS" panose="030F0702030302020204" pitchFamily="66" charset="0"/>
            </a:rPr>
            <a:t>računalima</a:t>
          </a:r>
          <a:r>
            <a:rPr lang="en-US" sz="3000" kern="1200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sz="3000" kern="1200" dirty="0" err="1">
              <a:solidFill>
                <a:schemeClr val="tx1"/>
              </a:solidFill>
              <a:latin typeface="Comic Sans MS" panose="030F0702030302020204" pitchFamily="66" charset="0"/>
            </a:rPr>
            <a:t>te</a:t>
          </a:r>
          <a:r>
            <a:rPr lang="en-US" sz="3000" kern="1200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sz="3000" kern="1200" dirty="0" err="1">
              <a:solidFill>
                <a:schemeClr val="tx1"/>
              </a:solidFill>
              <a:latin typeface="Comic Sans MS" panose="030F0702030302020204" pitchFamily="66" charset="0"/>
            </a:rPr>
            <a:t>robotike</a:t>
          </a:r>
          <a:endParaRPr lang="en-US" sz="300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45208" y="54743"/>
        <a:ext cx="11375160" cy="1451379"/>
      </dsp:txXfrm>
    </dsp:sp>
    <dsp:sp modelId="{2347E8A8-712F-4106-A532-91C5EB5330F1}">
      <dsp:nvSpPr>
        <dsp:cNvPr id="0" name=""/>
        <dsp:cNvSpPr/>
      </dsp:nvSpPr>
      <dsp:spPr>
        <a:xfrm>
          <a:off x="1315" y="1738993"/>
          <a:ext cx="7489598" cy="154168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 err="1">
              <a:solidFill>
                <a:schemeClr val="tx1"/>
              </a:solidFill>
              <a:latin typeface="Comic Sans MS" panose="030F0702030302020204" pitchFamily="66" charset="0"/>
            </a:rPr>
            <a:t>projektiranje</a:t>
          </a:r>
          <a:r>
            <a:rPr lang="en-US" sz="3000" kern="1200" dirty="0">
              <a:solidFill>
                <a:schemeClr val="tx1"/>
              </a:solidFill>
              <a:latin typeface="Comic Sans MS" panose="030F0702030302020204" pitchFamily="66" charset="0"/>
            </a:rPr>
            <a:t>, </a:t>
          </a:r>
          <a:r>
            <a:rPr lang="en-US" sz="3000" kern="1200" dirty="0" err="1">
              <a:solidFill>
                <a:schemeClr val="tx1"/>
              </a:solidFill>
              <a:latin typeface="Comic Sans MS" panose="030F0702030302020204" pitchFamily="66" charset="0"/>
            </a:rPr>
            <a:t>konstruiranje</a:t>
          </a:r>
          <a:r>
            <a:rPr lang="en-US" sz="3000" kern="1200" dirty="0">
              <a:solidFill>
                <a:schemeClr val="tx1"/>
              </a:solidFill>
              <a:latin typeface="Comic Sans MS" panose="030F0702030302020204" pitchFamily="66" charset="0"/>
            </a:rPr>
            <a:t>, </a:t>
          </a:r>
          <a:r>
            <a:rPr lang="en-US" sz="3000" kern="1200" dirty="0" err="1">
              <a:solidFill>
                <a:schemeClr val="tx1"/>
              </a:solidFill>
              <a:latin typeface="Comic Sans MS" panose="030F0702030302020204" pitchFamily="66" charset="0"/>
            </a:rPr>
            <a:t>ispitivanje</a:t>
          </a:r>
          <a:r>
            <a:rPr lang="en-US" sz="3000" kern="1200" dirty="0">
              <a:solidFill>
                <a:schemeClr val="tx1"/>
              </a:solidFill>
              <a:latin typeface="Comic Sans MS" panose="030F0702030302020204" pitchFamily="66" charset="0"/>
            </a:rPr>
            <a:t>, </a:t>
          </a:r>
          <a:r>
            <a:rPr lang="en-US" sz="3000" kern="1200" dirty="0" err="1">
              <a:solidFill>
                <a:schemeClr val="tx1"/>
              </a:solidFill>
              <a:latin typeface="Comic Sans MS" panose="030F0702030302020204" pitchFamily="66" charset="0"/>
            </a:rPr>
            <a:t>obrada</a:t>
          </a:r>
          <a:r>
            <a:rPr lang="en-US" sz="3000" kern="1200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sz="3000" kern="1200" dirty="0" err="1">
              <a:solidFill>
                <a:schemeClr val="tx1"/>
              </a:solidFill>
              <a:latin typeface="Comic Sans MS" panose="030F0702030302020204" pitchFamily="66" charset="0"/>
            </a:rPr>
            <a:t>podataka</a:t>
          </a:r>
          <a:r>
            <a:rPr lang="en-US" sz="3000" kern="1200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sz="3000" kern="1200" dirty="0" err="1">
              <a:solidFill>
                <a:schemeClr val="tx1"/>
              </a:solidFill>
              <a:latin typeface="Comic Sans MS" panose="030F0702030302020204" pitchFamily="66" charset="0"/>
            </a:rPr>
            <a:t>i</a:t>
          </a:r>
          <a:r>
            <a:rPr lang="en-US" sz="3000" kern="1200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sz="3000" kern="1200" dirty="0" err="1">
              <a:solidFill>
                <a:schemeClr val="tx1"/>
              </a:solidFill>
              <a:latin typeface="Comic Sans MS" panose="030F0702030302020204" pitchFamily="66" charset="0"/>
            </a:rPr>
            <a:t>izrada</a:t>
          </a:r>
          <a:r>
            <a:rPr lang="en-US" sz="3000" kern="1200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sz="3000" kern="1200" dirty="0" err="1">
              <a:solidFill>
                <a:schemeClr val="tx1"/>
              </a:solidFill>
              <a:latin typeface="Comic Sans MS" panose="030F0702030302020204" pitchFamily="66" charset="0"/>
            </a:rPr>
            <a:t>dokumentacije</a:t>
          </a:r>
          <a:endParaRPr lang="en-US" sz="300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46469" y="1784147"/>
        <a:ext cx="7399290" cy="1451379"/>
      </dsp:txXfrm>
    </dsp:sp>
    <dsp:sp modelId="{ED15A1DD-534B-4D10-A5ED-EA8BC8F2581A}">
      <dsp:nvSpPr>
        <dsp:cNvPr id="0" name=""/>
        <dsp:cNvSpPr/>
      </dsp:nvSpPr>
      <dsp:spPr>
        <a:xfrm>
          <a:off x="1315" y="3477923"/>
          <a:ext cx="3667776" cy="154168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 err="1">
              <a:solidFill>
                <a:schemeClr val="tx1"/>
              </a:solidFill>
              <a:latin typeface="Comic Sans MS" panose="030F0702030302020204" pitchFamily="66" charset="0"/>
            </a:rPr>
            <a:t>tehnološka</a:t>
          </a:r>
          <a:r>
            <a:rPr lang="en-US" sz="2600" kern="1200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sz="2600" kern="1200" dirty="0" err="1">
              <a:solidFill>
                <a:schemeClr val="tx1"/>
              </a:solidFill>
              <a:latin typeface="Comic Sans MS" panose="030F0702030302020204" pitchFamily="66" charset="0"/>
            </a:rPr>
            <a:t>priprema</a:t>
          </a:r>
          <a:r>
            <a:rPr lang="en-US" sz="2600" kern="1200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sz="2600" kern="1200" dirty="0" err="1">
              <a:solidFill>
                <a:schemeClr val="tx1"/>
              </a:solidFill>
              <a:latin typeface="Comic Sans MS" panose="030F0702030302020204" pitchFamily="66" charset="0"/>
            </a:rPr>
            <a:t>proizvodnje</a:t>
          </a:r>
          <a:r>
            <a:rPr lang="en-US" sz="2600" kern="1200" dirty="0">
              <a:solidFill>
                <a:schemeClr val="tx1"/>
              </a:solidFill>
              <a:latin typeface="Comic Sans MS" panose="030F0702030302020204" pitchFamily="66" charset="0"/>
            </a:rPr>
            <a:t> el. </a:t>
          </a:r>
          <a:r>
            <a:rPr lang="en-US" sz="2600" kern="1200" dirty="0" err="1">
              <a:solidFill>
                <a:schemeClr val="tx1"/>
              </a:solidFill>
              <a:latin typeface="Comic Sans MS" panose="030F0702030302020204" pitchFamily="66" charset="0"/>
            </a:rPr>
            <a:t>strojeva</a:t>
          </a:r>
          <a:endParaRPr lang="en-US" sz="260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46469" y="3523077"/>
        <a:ext cx="3577468" cy="1451379"/>
      </dsp:txXfrm>
    </dsp:sp>
    <dsp:sp modelId="{699BCF76-3592-418F-88EC-3BF3FE668646}">
      <dsp:nvSpPr>
        <dsp:cNvPr id="0" name=""/>
        <dsp:cNvSpPr/>
      </dsp:nvSpPr>
      <dsp:spPr>
        <a:xfrm>
          <a:off x="3823138" y="3477923"/>
          <a:ext cx="3667776" cy="154168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 err="1">
              <a:solidFill>
                <a:schemeClr val="tx1"/>
              </a:solidFill>
              <a:latin typeface="Comic Sans MS" panose="030F0702030302020204" pitchFamily="66" charset="0"/>
            </a:rPr>
            <a:t>konstruiranje</a:t>
          </a:r>
          <a:r>
            <a:rPr lang="en-US" sz="2600" kern="1200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sz="2600" kern="1200" dirty="0" err="1">
              <a:solidFill>
                <a:schemeClr val="tx1"/>
              </a:solidFill>
              <a:latin typeface="Comic Sans MS" panose="030F0702030302020204" pitchFamily="66" charset="0"/>
            </a:rPr>
            <a:t>dijelova</a:t>
          </a:r>
          <a:r>
            <a:rPr lang="en-US" sz="2600" kern="1200" dirty="0">
              <a:solidFill>
                <a:schemeClr val="tx1"/>
              </a:solidFill>
              <a:latin typeface="Comic Sans MS" panose="030F0702030302020204" pitchFamily="66" charset="0"/>
            </a:rPr>
            <a:t> el. </a:t>
          </a:r>
          <a:r>
            <a:rPr lang="en-US" sz="2600" kern="1200" dirty="0" err="1">
              <a:solidFill>
                <a:schemeClr val="tx1"/>
              </a:solidFill>
              <a:latin typeface="Comic Sans MS" panose="030F0702030302020204" pitchFamily="66" charset="0"/>
            </a:rPr>
            <a:t>strojeva</a:t>
          </a:r>
          <a:endParaRPr lang="en-US" sz="260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3868292" y="3523077"/>
        <a:ext cx="3577468" cy="1451379"/>
      </dsp:txXfrm>
    </dsp:sp>
    <dsp:sp modelId="{F21D0578-0A9D-4FB5-B040-89A05550AB95}">
      <dsp:nvSpPr>
        <dsp:cNvPr id="0" name=""/>
        <dsp:cNvSpPr/>
      </dsp:nvSpPr>
      <dsp:spPr>
        <a:xfrm>
          <a:off x="7799007" y="1738993"/>
          <a:ext cx="3667776" cy="154168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 err="1">
              <a:solidFill>
                <a:schemeClr val="tx1"/>
              </a:solidFill>
              <a:latin typeface="Comic Sans MS" panose="030F0702030302020204" pitchFamily="66" charset="0"/>
            </a:rPr>
            <a:t>nadzor</a:t>
          </a:r>
          <a:r>
            <a:rPr lang="en-US" sz="3000" kern="1200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sz="3000" kern="1200" dirty="0" err="1">
              <a:solidFill>
                <a:schemeClr val="tx1"/>
              </a:solidFill>
              <a:latin typeface="Comic Sans MS" panose="030F0702030302020204" pitchFamily="66" charset="0"/>
            </a:rPr>
            <a:t>materijala</a:t>
          </a:r>
          <a:r>
            <a:rPr lang="en-US" sz="3000" kern="1200" dirty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en-US" sz="3000" kern="1200" dirty="0" err="1">
              <a:solidFill>
                <a:schemeClr val="tx1"/>
              </a:solidFill>
              <a:latin typeface="Comic Sans MS" panose="030F0702030302020204" pitchFamily="66" charset="0"/>
            </a:rPr>
            <a:t>i</a:t>
          </a:r>
          <a:r>
            <a:rPr lang="en-US" sz="3000" kern="1200" dirty="0">
              <a:solidFill>
                <a:schemeClr val="tx1"/>
              </a:solidFill>
              <a:latin typeface="Comic Sans MS" panose="030F0702030302020204" pitchFamily="66" charset="0"/>
            </a:rPr>
            <a:t> (</a:t>
          </a:r>
          <a:r>
            <a:rPr lang="en-US" sz="3000" kern="1200" dirty="0" err="1">
              <a:solidFill>
                <a:schemeClr val="tx1"/>
              </a:solidFill>
              <a:latin typeface="Comic Sans MS" panose="030F0702030302020204" pitchFamily="66" charset="0"/>
            </a:rPr>
            <a:t>polu</a:t>
          </a:r>
          <a:r>
            <a:rPr lang="en-US" sz="3000" kern="1200" dirty="0">
              <a:solidFill>
                <a:schemeClr val="tx1"/>
              </a:solidFill>
              <a:latin typeface="Comic Sans MS" panose="030F0702030302020204" pitchFamily="66" charset="0"/>
            </a:rPr>
            <a:t>)</a:t>
          </a:r>
          <a:r>
            <a:rPr lang="en-US" sz="3000" kern="1200" dirty="0" err="1">
              <a:solidFill>
                <a:schemeClr val="tx1"/>
              </a:solidFill>
              <a:latin typeface="Comic Sans MS" panose="030F0702030302020204" pitchFamily="66" charset="0"/>
            </a:rPr>
            <a:t>proizvoda</a:t>
          </a:r>
          <a:endParaRPr lang="en-US" sz="300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7844161" y="1784147"/>
        <a:ext cx="3577468" cy="1451379"/>
      </dsp:txXfrm>
    </dsp:sp>
    <dsp:sp modelId="{207484A4-648D-470E-82E7-A4CB7FAB2F97}">
      <dsp:nvSpPr>
        <dsp:cNvPr id="0" name=""/>
        <dsp:cNvSpPr/>
      </dsp:nvSpPr>
      <dsp:spPr>
        <a:xfrm>
          <a:off x="7799007" y="3477923"/>
          <a:ext cx="3667776" cy="154168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kern="1200" dirty="0">
              <a:solidFill>
                <a:schemeClr val="tx1"/>
              </a:solidFill>
              <a:latin typeface="Comic Sans MS" panose="030F0702030302020204" pitchFamily="66" charset="0"/>
            </a:rPr>
            <a:t>projektiranje </a:t>
          </a:r>
          <a:r>
            <a:rPr lang="en-US" sz="2600" kern="1200" dirty="0">
              <a:solidFill>
                <a:schemeClr val="tx1"/>
              </a:solidFill>
              <a:latin typeface="Comic Sans MS" panose="030F0702030302020204" pitchFamily="66" charset="0"/>
            </a:rPr>
            <a:t>el. </a:t>
          </a:r>
          <a:r>
            <a:rPr lang="hr-HR" sz="2600" kern="1200" dirty="0">
              <a:solidFill>
                <a:schemeClr val="tx1"/>
              </a:solidFill>
              <a:latin typeface="Comic Sans MS" panose="030F0702030302020204" pitchFamily="66" charset="0"/>
            </a:rPr>
            <a:t>instalacija</a:t>
          </a:r>
          <a:endParaRPr lang="en-US" sz="260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7844161" y="3523077"/>
        <a:ext cx="3577468" cy="145137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9D038A-95E6-4410-99C5-BB9505368448}">
      <dsp:nvSpPr>
        <dsp:cNvPr id="0" name=""/>
        <dsp:cNvSpPr/>
      </dsp:nvSpPr>
      <dsp:spPr>
        <a:xfrm>
          <a:off x="0" y="270335"/>
          <a:ext cx="4239943" cy="3599988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 err="1">
              <a:latin typeface="Comic Sans MS" panose="030F0702030302020204" pitchFamily="66" charset="0"/>
            </a:rPr>
            <a:t>stručno-teorijska</a:t>
          </a:r>
          <a:r>
            <a:rPr lang="en-US" sz="3100" b="1" kern="1200" dirty="0">
              <a:latin typeface="Comic Sans MS" panose="030F0702030302020204" pitchFamily="66" charset="0"/>
            </a:rPr>
            <a:t> </a:t>
          </a:r>
          <a:r>
            <a:rPr lang="en-US" sz="3100" b="1" kern="1200" dirty="0" err="1">
              <a:latin typeface="Comic Sans MS" panose="030F0702030302020204" pitchFamily="66" charset="0"/>
            </a:rPr>
            <a:t>nastava</a:t>
          </a:r>
          <a:r>
            <a:rPr lang="en-US" sz="3100" b="1" kern="1200" dirty="0">
              <a:latin typeface="Comic Sans MS" panose="030F0702030302020204" pitchFamily="66" charset="0"/>
            </a:rPr>
            <a:t> u </a:t>
          </a:r>
          <a:r>
            <a:rPr lang="en-US" sz="3100" b="1" kern="1200" dirty="0" err="1">
              <a:latin typeface="Comic Sans MS" panose="030F0702030302020204" pitchFamily="66" charset="0"/>
            </a:rPr>
            <a:t>školi</a:t>
          </a:r>
          <a:endParaRPr lang="en-US" sz="3100" b="1" kern="1200" dirty="0">
            <a:latin typeface="Comic Sans MS" panose="030F0702030302020204" pitchFamily="66" charset="0"/>
          </a:endParaRPr>
        </a:p>
      </dsp:txBody>
      <dsp:txXfrm>
        <a:off x="620925" y="797541"/>
        <a:ext cx="2998093" cy="2545576"/>
      </dsp:txXfrm>
    </dsp:sp>
    <dsp:sp modelId="{F20A1CF5-9E63-4EEB-BBDE-12560F34A59D}">
      <dsp:nvSpPr>
        <dsp:cNvPr id="0" name=""/>
        <dsp:cNvSpPr/>
      </dsp:nvSpPr>
      <dsp:spPr>
        <a:xfrm>
          <a:off x="3537336" y="844694"/>
          <a:ext cx="4217408" cy="3599988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latin typeface="Comic Sans MS" panose="030F0702030302020204" pitchFamily="66" charset="0"/>
            </a:rPr>
            <a:t>ZNR; </a:t>
          </a:r>
        </a:p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 err="1">
              <a:latin typeface="Comic Sans MS" panose="030F0702030302020204" pitchFamily="66" charset="0"/>
            </a:rPr>
            <a:t>praktična</a:t>
          </a:r>
          <a:r>
            <a:rPr lang="en-US" sz="3000" b="1" kern="1200" dirty="0">
              <a:latin typeface="Comic Sans MS" panose="030F0702030302020204" pitchFamily="66" charset="0"/>
            </a:rPr>
            <a:t> </a:t>
          </a:r>
          <a:r>
            <a:rPr lang="en-US" sz="3000" b="1" kern="1200" dirty="0" err="1">
              <a:latin typeface="Comic Sans MS" panose="030F0702030302020204" pitchFamily="66" charset="0"/>
            </a:rPr>
            <a:t>nastava</a:t>
          </a:r>
          <a:r>
            <a:rPr lang="en-US" sz="3000" b="1" kern="1200" dirty="0">
              <a:latin typeface="Comic Sans MS" panose="030F0702030302020204" pitchFamily="66" charset="0"/>
            </a:rPr>
            <a:t> u </a:t>
          </a:r>
          <a:r>
            <a:rPr lang="en-US" sz="3000" b="1" kern="1200" dirty="0" err="1">
              <a:latin typeface="Comic Sans MS" panose="030F0702030302020204" pitchFamily="66" charset="0"/>
            </a:rPr>
            <a:t>školi</a:t>
          </a:r>
          <a:endParaRPr lang="en-US" sz="3000" b="1" kern="1200" dirty="0">
            <a:latin typeface="Comic Sans MS" panose="030F0702030302020204" pitchFamily="66" charset="0"/>
          </a:endParaRPr>
        </a:p>
      </dsp:txBody>
      <dsp:txXfrm>
        <a:off x="4154961" y="1371900"/>
        <a:ext cx="2982158" cy="2545576"/>
      </dsp:txXfrm>
    </dsp:sp>
    <dsp:sp modelId="{8E2E3901-7B5F-4DF0-8FAC-2ACB768BCE58}">
      <dsp:nvSpPr>
        <dsp:cNvPr id="0" name=""/>
        <dsp:cNvSpPr/>
      </dsp:nvSpPr>
      <dsp:spPr>
        <a:xfrm>
          <a:off x="7072736" y="101908"/>
          <a:ext cx="4385838" cy="3599988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 err="1">
              <a:latin typeface="Comic Sans MS" panose="030F0702030302020204" pitchFamily="66" charset="0"/>
            </a:rPr>
            <a:t>praktična</a:t>
          </a:r>
          <a:r>
            <a:rPr lang="en-US" sz="2900" b="1" kern="1200" dirty="0">
              <a:latin typeface="Comic Sans MS" panose="030F0702030302020204" pitchFamily="66" charset="0"/>
            </a:rPr>
            <a:t> </a:t>
          </a:r>
          <a:r>
            <a:rPr lang="en-US" sz="2900" b="1" kern="1200" dirty="0" err="1">
              <a:latin typeface="Comic Sans MS" panose="030F0702030302020204" pitchFamily="66" charset="0"/>
            </a:rPr>
            <a:t>nastava</a:t>
          </a:r>
          <a:r>
            <a:rPr lang="en-US" sz="2900" b="1" kern="1200" dirty="0">
              <a:latin typeface="Comic Sans MS" panose="030F0702030302020204" pitchFamily="66" charset="0"/>
            </a:rPr>
            <a:t> u </a:t>
          </a:r>
          <a:r>
            <a:rPr lang="en-US" sz="2900" b="1" kern="1200" dirty="0" err="1">
              <a:latin typeface="Comic Sans MS" panose="030F0702030302020204" pitchFamily="66" charset="0"/>
            </a:rPr>
            <a:t>radnom</a:t>
          </a:r>
          <a:r>
            <a:rPr lang="en-US" sz="2900" b="1" kern="1200" dirty="0">
              <a:latin typeface="Comic Sans MS" panose="030F0702030302020204" pitchFamily="66" charset="0"/>
            </a:rPr>
            <a:t> </a:t>
          </a:r>
          <a:r>
            <a:rPr lang="en-US" sz="2900" b="1" kern="1200" dirty="0" err="1">
              <a:latin typeface="Comic Sans MS" panose="030F0702030302020204" pitchFamily="66" charset="0"/>
            </a:rPr>
            <a:t>procesu</a:t>
          </a:r>
          <a:endParaRPr lang="en-US" sz="2900" b="1" kern="1200" dirty="0">
            <a:latin typeface="Comic Sans MS" panose="030F0702030302020204" pitchFamily="66" charset="0"/>
          </a:endParaRPr>
        </a:p>
      </dsp:txBody>
      <dsp:txXfrm>
        <a:off x="7715027" y="629114"/>
        <a:ext cx="3101256" cy="254557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1F9BE-0746-464B-8489-A00177A4605F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D2D5F-28AA-4005-8942-F9E067DCE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464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1F9BE-0746-464B-8489-A00177A4605F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D2D5F-28AA-4005-8942-F9E067DCE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899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1F9BE-0746-464B-8489-A00177A4605F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D2D5F-28AA-4005-8942-F9E067DCE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603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1F9BE-0746-464B-8489-A00177A4605F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D2D5F-28AA-4005-8942-F9E067DCE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494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1F9BE-0746-464B-8489-A00177A4605F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D2D5F-28AA-4005-8942-F9E067DCE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693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1F9BE-0746-464B-8489-A00177A4605F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D2D5F-28AA-4005-8942-F9E067DCE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437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1F9BE-0746-464B-8489-A00177A4605F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D2D5F-28AA-4005-8942-F9E067DCE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678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1F9BE-0746-464B-8489-A00177A4605F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D2D5F-28AA-4005-8942-F9E067DCE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196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1F9BE-0746-464B-8489-A00177A4605F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D2D5F-28AA-4005-8942-F9E067DCE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568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1F9BE-0746-464B-8489-A00177A4605F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D2D5F-28AA-4005-8942-F9E067DCE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776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1F9BE-0746-464B-8489-A00177A4605F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D2D5F-28AA-4005-8942-F9E067DCE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157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6">
                <a:lumMod val="40000"/>
                <a:lumOff val="60000"/>
                <a:alpha val="84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E1F9BE-0746-464B-8489-A00177A4605F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D2D5F-28AA-4005-8942-F9E067DCE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664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8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1" y="247650"/>
            <a:ext cx="11515724" cy="6353175"/>
          </a:xfrm>
          <a:pattFill prst="divot">
            <a:fgClr>
              <a:srgbClr val="92D050"/>
            </a:fgClr>
            <a:bgClr>
              <a:schemeClr val="bg1"/>
            </a:bgClr>
          </a:pattFill>
          <a:ln>
            <a:solidFill>
              <a:schemeClr val="accent6"/>
            </a:solidFill>
          </a:ln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237" y="884118"/>
            <a:ext cx="9046405" cy="49723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061" y="420447"/>
            <a:ext cx="9713344" cy="6007580"/>
          </a:xfr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 fontScale="77500" lnSpcReduction="20000"/>
            <a:scene3d>
              <a:camera prst="orthographicFront"/>
              <a:lightRig rig="threePt" dir="t"/>
            </a:scene3d>
            <a:sp3d extrusionH="57150" contourW="12700">
              <a:bevelT w="38100" h="38100" prst="angle"/>
              <a:contourClr>
                <a:schemeClr val="accent6">
                  <a:lumMod val="75000"/>
                </a:schemeClr>
              </a:contourClr>
            </a:sp3d>
          </a:bodyPr>
          <a:lstStyle/>
          <a:p>
            <a:r>
              <a:rPr lang="en-US" sz="6700" b="1" dirty="0">
                <a:ln w="13462">
                  <a:solidFill>
                    <a:srgbClr val="00B050"/>
                  </a:solidFill>
                  <a:prstDash val="solid"/>
                </a:ln>
                <a:solidFill>
                  <a:schemeClr val="accent6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Srednja </a:t>
            </a:r>
            <a:r>
              <a:rPr lang="en-US" sz="6700" b="1" dirty="0" err="1">
                <a:ln w="13462">
                  <a:solidFill>
                    <a:srgbClr val="00B050"/>
                  </a:solidFill>
                  <a:prstDash val="solid"/>
                </a:ln>
                <a:solidFill>
                  <a:schemeClr val="accent6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škola</a:t>
            </a:r>
            <a:endParaRPr lang="en-US" sz="6700" b="1" dirty="0">
              <a:ln w="13462">
                <a:solidFill>
                  <a:srgbClr val="00B050"/>
                </a:solidFill>
                <a:prstDash val="solid"/>
              </a:ln>
              <a:solidFill>
                <a:schemeClr val="accent6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  <a:p>
            <a:r>
              <a:rPr lang="en-US" sz="6700" b="1" dirty="0" err="1">
                <a:ln w="13462">
                  <a:solidFill>
                    <a:srgbClr val="00B050"/>
                  </a:solidFill>
                  <a:prstDash val="solid"/>
                </a:ln>
                <a:solidFill>
                  <a:schemeClr val="accent6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Dragutina</a:t>
            </a:r>
            <a:r>
              <a:rPr lang="en-US" sz="6700" b="1" dirty="0">
                <a:ln w="13462">
                  <a:solidFill>
                    <a:srgbClr val="00B050"/>
                  </a:solidFill>
                  <a:prstDash val="solid"/>
                </a:ln>
                <a:solidFill>
                  <a:schemeClr val="accent6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6700" b="1" dirty="0" err="1">
                <a:ln w="13462">
                  <a:solidFill>
                    <a:srgbClr val="00B050"/>
                  </a:solidFill>
                  <a:prstDash val="solid"/>
                </a:ln>
                <a:solidFill>
                  <a:schemeClr val="accent6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Stražimira</a:t>
            </a:r>
            <a:endParaRPr lang="hr-HR" sz="6700" b="1" dirty="0">
              <a:ln w="13462">
                <a:solidFill>
                  <a:srgbClr val="00B050"/>
                </a:solidFill>
                <a:prstDash val="solid"/>
              </a:ln>
              <a:solidFill>
                <a:schemeClr val="accent6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  <a:p>
            <a:r>
              <a:rPr lang="hr-HR" sz="2900" b="1" dirty="0">
                <a:ln w="13462">
                  <a:solidFill>
                    <a:srgbClr val="00B050"/>
                  </a:solidFill>
                  <a:prstDash val="solid"/>
                </a:ln>
                <a:solidFill>
                  <a:schemeClr val="accent6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obilježavanje 30. godišnjice rada</a:t>
            </a:r>
          </a:p>
          <a:p>
            <a:endParaRPr lang="hr-HR" b="1" dirty="0"/>
          </a:p>
          <a:p>
            <a:endParaRPr lang="en-US" sz="6700" b="1" dirty="0">
              <a:ln w="13462">
                <a:solidFill>
                  <a:srgbClr val="00B050"/>
                </a:solidFill>
                <a:prstDash val="solid"/>
              </a:ln>
              <a:solidFill>
                <a:schemeClr val="accent6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  <a:p>
            <a:endParaRPr lang="en-US" sz="8800" b="1" dirty="0">
              <a:ln w="13462">
                <a:solidFill>
                  <a:srgbClr val="00B050"/>
                </a:solidFill>
                <a:prstDash val="solid"/>
              </a:ln>
              <a:solidFill>
                <a:schemeClr val="accent6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  <a:p>
            <a:endParaRPr lang="en-US" sz="8800" b="1" dirty="0">
              <a:ln w="13462">
                <a:solidFill>
                  <a:srgbClr val="00B050"/>
                </a:solidFill>
                <a:prstDash val="solid"/>
              </a:ln>
              <a:solidFill>
                <a:schemeClr val="accent6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  <a:p>
            <a:endParaRPr lang="en-US" sz="8800" b="1" dirty="0">
              <a:ln w="13462">
                <a:solidFill>
                  <a:srgbClr val="00B050"/>
                </a:solidFill>
                <a:prstDash val="solid"/>
              </a:ln>
              <a:solidFill>
                <a:schemeClr val="accent6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  <a:p>
            <a:r>
              <a:rPr lang="en-US" sz="6700" b="1" dirty="0" err="1">
                <a:ln w="13462">
                  <a:solidFill>
                    <a:srgbClr val="00B050"/>
                  </a:solidFill>
                  <a:prstDash val="solid"/>
                </a:ln>
                <a:solidFill>
                  <a:schemeClr val="accent6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Sveti</a:t>
            </a:r>
            <a:r>
              <a:rPr lang="en-US" sz="6700" b="1" dirty="0">
                <a:ln w="13462">
                  <a:solidFill>
                    <a:srgbClr val="00B050"/>
                  </a:solidFill>
                  <a:prstDash val="solid"/>
                </a:ln>
                <a:solidFill>
                  <a:schemeClr val="accent6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 Ivan </a:t>
            </a:r>
            <a:r>
              <a:rPr lang="en-US" sz="6700" b="1" dirty="0" err="1">
                <a:ln w="13462">
                  <a:solidFill>
                    <a:srgbClr val="00B050"/>
                  </a:solidFill>
                  <a:prstDash val="solid"/>
                </a:ln>
                <a:solidFill>
                  <a:schemeClr val="accent6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Zelina</a:t>
            </a:r>
            <a:endParaRPr lang="en-US" sz="6700" b="1" dirty="0">
              <a:ln w="13462">
                <a:solidFill>
                  <a:srgbClr val="00B050"/>
                </a:solidFill>
                <a:prstDash val="solid"/>
              </a:ln>
              <a:solidFill>
                <a:schemeClr val="accent6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682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288" y="295275"/>
            <a:ext cx="11468100" cy="930275"/>
          </a:xfrm>
          <a:pattFill prst="divot">
            <a:fgClr>
              <a:srgbClr val="92D050"/>
            </a:fgClr>
            <a:bgClr>
              <a:schemeClr val="bg1"/>
            </a:bgClr>
          </a:pattFill>
        </p:spPr>
        <p:txBody>
          <a:bodyPr>
            <a:noAutofit/>
          </a:bodyPr>
          <a:lstStyle/>
          <a:p>
            <a:pPr algn="ctr"/>
            <a:r>
              <a:rPr 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TEHNIČAR ZA EL. STROJEVE S PRIMIJENJENIM RAČUNALSTVOM</a:t>
            </a:r>
            <a:r>
              <a:rPr lang="hr-HR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 </a:t>
            </a:r>
            <a:endParaRPr lang="en-US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9792366"/>
              </p:ext>
            </p:extLst>
          </p:nvPr>
        </p:nvGraphicFramePr>
        <p:xfrm>
          <a:off x="381000" y="1543050"/>
          <a:ext cx="11468100" cy="5019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51221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061" y="410318"/>
            <a:ext cx="9757898" cy="3749456"/>
          </a:xfr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/>
            <a:scene3d>
              <a:camera prst="orthographicFront"/>
              <a:lightRig rig="threePt" dir="t"/>
            </a:scene3d>
            <a:sp3d extrusionH="57150" contourW="12700">
              <a:bevelT w="38100" h="38100" prst="angle"/>
              <a:contourClr>
                <a:schemeClr val="accent6">
                  <a:lumMod val="75000"/>
                </a:schemeClr>
              </a:contourClr>
            </a:sp3d>
          </a:bodyPr>
          <a:lstStyle/>
          <a:p>
            <a:endParaRPr lang="en-US" sz="6700" b="1" dirty="0">
              <a:ln w="13462">
                <a:solidFill>
                  <a:srgbClr val="00B050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  <a:p>
            <a:endParaRPr lang="en-US" sz="8800" b="1" dirty="0">
              <a:ln w="13462">
                <a:solidFill>
                  <a:srgbClr val="00B050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  <a:p>
            <a:endParaRPr lang="en-US" sz="8800" b="1" dirty="0">
              <a:ln w="13462">
                <a:solidFill>
                  <a:srgbClr val="00B050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  <a:p>
            <a:endParaRPr lang="en-US" sz="8800" b="1" dirty="0">
              <a:ln w="13462">
                <a:solidFill>
                  <a:srgbClr val="00B050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  <a:p>
            <a:endParaRPr lang="en-US" sz="8800" b="1" dirty="0">
              <a:ln w="13462">
                <a:solidFill>
                  <a:srgbClr val="00B050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1232" y="234590"/>
            <a:ext cx="11515724" cy="6388819"/>
          </a:xfrm>
          <a:pattFill prst="divot">
            <a:fgClr>
              <a:srgbClr val="92D050"/>
            </a:fgClr>
            <a:bgClr>
              <a:schemeClr val="bg1"/>
            </a:bgClr>
          </a:pattFill>
          <a:ln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pPr lvl="0"/>
            <a:r>
              <a:rPr lang="hr-HR" sz="2000" dirty="0">
                <a:latin typeface="Comic Sans MS" panose="030F0702030302020204" pitchFamily="66" charset="0"/>
              </a:rPr>
              <a:t>27. veljače 2018. u našoj školi otvoren je novi </a:t>
            </a:r>
            <a:r>
              <a:rPr lang="hr-HR" sz="2000" dirty="0" err="1">
                <a:latin typeface="Comic Sans MS" panose="030F0702030302020204" pitchFamily="66" charset="0"/>
              </a:rPr>
              <a:t>elektro</a:t>
            </a:r>
            <a:r>
              <a:rPr lang="hr-HR" sz="2000" dirty="0">
                <a:latin typeface="Comic Sans MS" panose="030F0702030302020204" pitchFamily="66" charset="0"/>
              </a:rPr>
              <a:t> laboratorij financijskim sredstvima Zagrebačke županije. </a:t>
            </a:r>
          </a:p>
        </p:txBody>
      </p:sp>
      <p:pic>
        <p:nvPicPr>
          <p:cNvPr id="5" name="Picture 2" descr="http://ss-dstrazimira-svetiivanzelina.skole.hr/upload/ss-dstrazimira-svetiivanzelina/images/newsimg/383/Image/_2270872.JPG">
            <a:extLst>
              <a:ext uri="{FF2B5EF4-FFF2-40B4-BE49-F238E27FC236}">
                <a16:creationId xmlns:a16="http://schemas.microsoft.com/office/drawing/2014/main" id="{6D414AA1-3621-4159-AB01-E3FD7973D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1" y="347369"/>
            <a:ext cx="5891628" cy="560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0136102B-8423-4749-A010-BF88E7BA92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66" t="4445" r="27187" b="694"/>
          <a:stretch/>
        </p:blipFill>
        <p:spPr>
          <a:xfrm>
            <a:off x="6329779" y="347369"/>
            <a:ext cx="5629500" cy="560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9579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061" y="410318"/>
            <a:ext cx="9757898" cy="3749456"/>
          </a:xfr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/>
            <a:scene3d>
              <a:camera prst="orthographicFront"/>
              <a:lightRig rig="threePt" dir="t"/>
            </a:scene3d>
            <a:sp3d extrusionH="57150" contourW="12700">
              <a:bevelT w="38100" h="38100" prst="angle"/>
              <a:contourClr>
                <a:schemeClr val="accent6">
                  <a:lumMod val="75000"/>
                </a:schemeClr>
              </a:contourClr>
            </a:sp3d>
          </a:bodyPr>
          <a:lstStyle/>
          <a:p>
            <a:endParaRPr lang="en-US" sz="6700" b="1" dirty="0">
              <a:ln w="13462">
                <a:solidFill>
                  <a:srgbClr val="00B050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  <a:p>
            <a:endParaRPr lang="en-US" sz="8800" b="1" dirty="0">
              <a:ln w="13462">
                <a:solidFill>
                  <a:srgbClr val="00B050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  <a:p>
            <a:endParaRPr lang="en-US" sz="8800" b="1" dirty="0">
              <a:ln w="13462">
                <a:solidFill>
                  <a:srgbClr val="00B050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  <a:p>
            <a:endParaRPr lang="en-US" sz="8800" b="1" dirty="0">
              <a:ln w="13462">
                <a:solidFill>
                  <a:srgbClr val="00B050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  <a:p>
            <a:endParaRPr lang="en-US" sz="8800" b="1" dirty="0">
              <a:ln w="13462">
                <a:solidFill>
                  <a:srgbClr val="00B050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1232" y="234590"/>
            <a:ext cx="11515724" cy="6388819"/>
          </a:xfrm>
          <a:pattFill prst="divot">
            <a:fgClr>
              <a:srgbClr val="92D050"/>
            </a:fgClr>
            <a:bgClr>
              <a:schemeClr val="bg1"/>
            </a:bgClr>
          </a:pattFill>
          <a:ln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pPr lvl="0"/>
            <a:r>
              <a:rPr lang="hr-HR" sz="2000" dirty="0">
                <a:latin typeface="Comic Sans MS" panose="030F0702030302020204" pitchFamily="66" charset="0"/>
              </a:rPr>
              <a:t>Zahvaljujući Elektrotehničkom društvu Zagreb i Zagrebačkoj županiji, naša je škola 7. srpnja 2020. postala bogatija za uređaj za brzu izradu prototipova koji koristi LPD Plus (Layered Plastic Deposition) tehnologiju 3D, odnosno 3D printer.</a:t>
            </a:r>
          </a:p>
        </p:txBody>
      </p:sp>
      <p:pic>
        <p:nvPicPr>
          <p:cNvPr id="12290" name="Picture 2" descr="http://ss-dstrazimira-svetiivanzelina.skole.hr/upload/ss-dstrazimira-svetiivanzelina/images/newsimg/620/Image/SAM_6640.JPG">
            <a:extLst>
              <a:ext uri="{FF2B5EF4-FFF2-40B4-BE49-F238E27FC236}">
                <a16:creationId xmlns:a16="http://schemas.microsoft.com/office/drawing/2014/main" id="{870D6BDA-FD04-4D7B-8F36-3F86AB805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91" y="234588"/>
            <a:ext cx="5751489" cy="524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D6BC89CC-F19E-4CA2-A47E-46611F0464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080" y="224427"/>
            <a:ext cx="5626489" cy="524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703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149" y="365125"/>
            <a:ext cx="11458575" cy="1325563"/>
          </a:xfrm>
          <a:pattFill prst="divot">
            <a:fgClr>
              <a:srgbClr val="92D050"/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algn="ctr"/>
            <a:r>
              <a:rPr 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TROGODIŠNJ</a:t>
            </a:r>
            <a:r>
              <a:rPr lang="hr-HR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E</a:t>
            </a:r>
            <a:r>
              <a:rPr 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 OBRTNIČK</a:t>
            </a:r>
            <a:r>
              <a:rPr lang="hr-HR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 ZANIMANJ</a:t>
            </a:r>
            <a:r>
              <a:rPr lang="hr-HR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E - Elektroinstalater</a:t>
            </a:r>
            <a:endParaRPr lang="en-US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0773247"/>
              </p:ext>
            </p:extLst>
          </p:nvPr>
        </p:nvGraphicFramePr>
        <p:xfrm>
          <a:off x="438150" y="1825625"/>
          <a:ext cx="11458575" cy="4689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027968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123952"/>
              </p:ext>
            </p:extLst>
          </p:nvPr>
        </p:nvGraphicFramePr>
        <p:xfrm>
          <a:off x="428625" y="1295400"/>
          <a:ext cx="11287125" cy="5162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76287" y="1590675"/>
            <a:ext cx="592455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b="1" dirty="0" err="1">
                <a:latin typeface="Comic Sans MS" panose="030F0702030302020204" pitchFamily="66" charset="0"/>
              </a:rPr>
              <a:t>postavlja</a:t>
            </a:r>
            <a:r>
              <a:rPr lang="en-US" sz="2400" b="1" dirty="0"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latin typeface="Comic Sans MS" panose="030F0702030302020204" pitchFamily="66" charset="0"/>
              </a:rPr>
              <a:t>ispituje</a:t>
            </a:r>
            <a:r>
              <a:rPr lang="en-US" sz="2400" b="1" dirty="0"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latin typeface="Comic Sans MS" panose="030F0702030302020204" pitchFamily="66" charset="0"/>
              </a:rPr>
              <a:t>stavlja</a:t>
            </a:r>
            <a:r>
              <a:rPr lang="en-US" sz="2400" b="1" dirty="0">
                <a:latin typeface="Comic Sans MS" panose="030F0702030302020204" pitchFamily="66" charset="0"/>
              </a:rPr>
              <a:t> u </a:t>
            </a:r>
            <a:r>
              <a:rPr lang="en-US" sz="2400" b="1" dirty="0" err="1">
                <a:latin typeface="Comic Sans MS" panose="030F0702030302020204" pitchFamily="66" charset="0"/>
              </a:rPr>
              <a:t>pogon</a:t>
            </a:r>
            <a:r>
              <a:rPr lang="en-US" sz="2400" b="1" dirty="0"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atin typeface="Comic Sans MS" panose="030F0702030302020204" pitchFamily="66" charset="0"/>
              </a:rPr>
              <a:t>i</a:t>
            </a:r>
            <a:r>
              <a:rPr lang="en-US" sz="2400" b="1" dirty="0"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atin typeface="Comic Sans MS" panose="030F0702030302020204" pitchFamily="66" charset="0"/>
              </a:rPr>
              <a:t>održava</a:t>
            </a:r>
            <a:r>
              <a:rPr lang="en-US" sz="2400" b="1" dirty="0"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atin typeface="Comic Sans MS" panose="030F0702030302020204" pitchFamily="66" charset="0"/>
              </a:rPr>
              <a:t>niskonaponske</a:t>
            </a:r>
            <a:r>
              <a:rPr lang="en-US" sz="2400" b="1" dirty="0"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atin typeface="Comic Sans MS" panose="030F0702030302020204" pitchFamily="66" charset="0"/>
              </a:rPr>
              <a:t>instalacije</a:t>
            </a:r>
            <a:r>
              <a:rPr lang="en-US" sz="2400" b="1" dirty="0"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atin typeface="Comic Sans MS" panose="030F0702030302020204" pitchFamily="66" charset="0"/>
              </a:rPr>
              <a:t>i</a:t>
            </a:r>
            <a:r>
              <a:rPr lang="en-US" sz="2400" b="1" dirty="0"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atin typeface="Comic Sans MS" panose="030F0702030302020204" pitchFamily="66" charset="0"/>
              </a:rPr>
              <a:t>postrojenja</a:t>
            </a:r>
            <a:r>
              <a:rPr lang="en-US" sz="2400" b="1" dirty="0"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atin typeface="Comic Sans MS" panose="030F0702030302020204" pitchFamily="66" charset="0"/>
              </a:rPr>
              <a:t>za</a:t>
            </a:r>
            <a:r>
              <a:rPr lang="en-US" sz="2400" b="1" dirty="0"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atin typeface="Comic Sans MS" panose="030F0702030302020204" pitchFamily="66" charset="0"/>
              </a:rPr>
              <a:t>raspodjelu</a:t>
            </a:r>
            <a:r>
              <a:rPr lang="en-US" sz="2400" b="1" dirty="0"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atin typeface="Comic Sans MS" panose="030F0702030302020204" pitchFamily="66" charset="0"/>
              </a:rPr>
              <a:t>električne</a:t>
            </a:r>
            <a:r>
              <a:rPr lang="en-US" sz="2400" b="1" dirty="0"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atin typeface="Comic Sans MS" panose="030F0702030302020204" pitchFamily="66" charset="0"/>
              </a:rPr>
              <a:t>energije</a:t>
            </a:r>
            <a:r>
              <a:rPr lang="en-US" sz="2400" b="1" dirty="0"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latin typeface="Comic Sans MS" panose="030F0702030302020204" pitchFamily="66" charset="0"/>
              </a:rPr>
              <a:t>antenske</a:t>
            </a:r>
            <a:r>
              <a:rPr lang="en-US" sz="2400" b="1" dirty="0"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atin typeface="Comic Sans MS" panose="030F0702030302020204" pitchFamily="66" charset="0"/>
              </a:rPr>
              <a:t>i</a:t>
            </a:r>
            <a:r>
              <a:rPr lang="en-US" sz="2400" b="1" dirty="0"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atin typeface="Comic Sans MS" panose="030F0702030302020204" pitchFamily="66" charset="0"/>
              </a:rPr>
              <a:t>komunikacijske</a:t>
            </a:r>
            <a:r>
              <a:rPr lang="en-US" sz="2400" b="1" dirty="0"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atin typeface="Comic Sans MS" panose="030F0702030302020204" pitchFamily="66" charset="0"/>
              </a:rPr>
              <a:t>instalacije</a:t>
            </a:r>
            <a:r>
              <a:rPr lang="en-US" sz="2400" b="1" dirty="0"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latin typeface="Comic Sans MS" panose="030F0702030302020204" pitchFamily="66" charset="0"/>
              </a:rPr>
              <a:t>uzemljenja</a:t>
            </a:r>
            <a:r>
              <a:rPr lang="en-US" sz="2400" b="1" dirty="0"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atin typeface="Comic Sans MS" panose="030F0702030302020204" pitchFamily="66" charset="0"/>
              </a:rPr>
              <a:t>i</a:t>
            </a:r>
            <a:r>
              <a:rPr lang="en-US" sz="2400" b="1" dirty="0"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atin typeface="Comic Sans MS" panose="030F0702030302020204" pitchFamily="66" charset="0"/>
              </a:rPr>
              <a:t>gromobrane</a:t>
            </a:r>
            <a:r>
              <a:rPr lang="en-US" sz="2400" b="1" dirty="0"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latin typeface="Comic Sans MS" panose="030F0702030302020204" pitchFamily="66" charset="0"/>
              </a:rPr>
              <a:t>itd</a:t>
            </a:r>
            <a:r>
              <a:rPr lang="en-US" sz="2400" b="1" dirty="0">
                <a:latin typeface="Comic Sans MS" panose="030F0702030302020204" pitchFamily="66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b="1" dirty="0" err="1">
                <a:latin typeface="Comic Sans MS" panose="030F0702030302020204" pitchFamily="66" charset="0"/>
              </a:rPr>
              <a:t>preventi</a:t>
            </a:r>
            <a:r>
              <a:rPr lang="hr-HR" sz="2400" b="1" dirty="0" err="1">
                <a:latin typeface="Comic Sans MS" panose="030F0702030302020204" pitchFamily="66" charset="0"/>
              </a:rPr>
              <a:t>vno</a:t>
            </a:r>
            <a:r>
              <a:rPr lang="en-US" sz="2400" b="1" dirty="0"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atin typeface="Comic Sans MS" panose="030F0702030302020204" pitchFamily="66" charset="0"/>
              </a:rPr>
              <a:t>održava</a:t>
            </a:r>
            <a:r>
              <a:rPr lang="en-US" sz="2400" b="1" dirty="0"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atin typeface="Comic Sans MS" panose="030F0702030302020204" pitchFamily="66" charset="0"/>
              </a:rPr>
              <a:t>postavljene</a:t>
            </a:r>
            <a:r>
              <a:rPr lang="en-US" sz="2400" b="1" dirty="0"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atin typeface="Comic Sans MS" panose="030F0702030302020204" pitchFamily="66" charset="0"/>
              </a:rPr>
              <a:t>uređaje</a:t>
            </a:r>
            <a:r>
              <a:rPr lang="en-US" sz="2400" b="1" dirty="0"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atin typeface="Comic Sans MS" panose="030F0702030302020204" pitchFamily="66" charset="0"/>
              </a:rPr>
              <a:t>i</a:t>
            </a:r>
            <a:r>
              <a:rPr lang="en-US" sz="2400" b="1" dirty="0"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atin typeface="Comic Sans MS" panose="030F0702030302020204" pitchFamily="66" charset="0"/>
              </a:rPr>
              <a:t>električnu</a:t>
            </a:r>
            <a:r>
              <a:rPr lang="en-US" sz="2400" b="1" dirty="0"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atin typeface="Comic Sans MS" panose="030F0702030302020204" pitchFamily="66" charset="0"/>
              </a:rPr>
              <a:t>opremu</a:t>
            </a:r>
            <a:r>
              <a:rPr lang="hr-HR" sz="2400" b="1" dirty="0">
                <a:latin typeface="Comic Sans MS" panose="030F0702030302020204" pitchFamily="66" charset="0"/>
              </a:rPr>
              <a:t>,</a:t>
            </a:r>
            <a:endParaRPr lang="en-US" sz="2400" b="1" dirty="0">
              <a:latin typeface="Comic Sans MS" panose="030F0702030302020204" pitchFamily="66" charset="0"/>
            </a:endParaRPr>
          </a:p>
          <a:p>
            <a:pPr marL="285750" indent="-285750">
              <a:buFontTx/>
              <a:buChar char="-"/>
            </a:pPr>
            <a:r>
              <a:rPr lang="en-US" sz="2400" b="1" dirty="0" err="1">
                <a:latin typeface="Comic Sans MS" panose="030F0702030302020204" pitchFamily="66" charset="0"/>
              </a:rPr>
              <a:t>radi</a:t>
            </a:r>
            <a:r>
              <a:rPr lang="en-US" sz="2400" b="1" dirty="0"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atin typeface="Comic Sans MS" panose="030F0702030302020204" pitchFamily="66" charset="0"/>
              </a:rPr>
              <a:t>na</a:t>
            </a:r>
            <a:r>
              <a:rPr lang="en-US" sz="2400" b="1" dirty="0"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atin typeface="Comic Sans MS" panose="030F0702030302020204" pitchFamily="66" charset="0"/>
              </a:rPr>
              <a:t>obilježavanju</a:t>
            </a:r>
            <a:r>
              <a:rPr lang="en-US" sz="2400" b="1" dirty="0"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atin typeface="Comic Sans MS" panose="030F0702030302020204" pitchFamily="66" charset="0"/>
              </a:rPr>
              <a:t>instalacija</a:t>
            </a:r>
            <a:r>
              <a:rPr lang="en-US" sz="2400" b="1" dirty="0"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latin typeface="Comic Sans MS" panose="030F0702030302020204" pitchFamily="66" charset="0"/>
              </a:rPr>
              <a:t>ugradnji</a:t>
            </a:r>
            <a:r>
              <a:rPr lang="en-US" sz="2400" b="1" dirty="0"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atin typeface="Comic Sans MS" panose="030F0702030302020204" pitchFamily="66" charset="0"/>
              </a:rPr>
              <a:t>razvodnih</a:t>
            </a:r>
            <a:r>
              <a:rPr lang="en-US" sz="2400" b="1" dirty="0"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atin typeface="Comic Sans MS" panose="030F0702030302020204" pitchFamily="66" charset="0"/>
              </a:rPr>
              <a:t>ormara</a:t>
            </a:r>
            <a:r>
              <a:rPr lang="en-US" sz="2400" b="1" dirty="0"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latin typeface="Comic Sans MS" panose="030F0702030302020204" pitchFamily="66" charset="0"/>
              </a:rPr>
              <a:t>električnih</a:t>
            </a:r>
            <a:r>
              <a:rPr lang="en-US" sz="2400" b="1" dirty="0"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atin typeface="Comic Sans MS" panose="030F0702030302020204" pitchFamily="66" charset="0"/>
              </a:rPr>
              <a:t>uređaja</a:t>
            </a:r>
            <a:r>
              <a:rPr lang="en-US" sz="2400" b="1" dirty="0"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atin typeface="Comic Sans MS" panose="030F0702030302020204" pitchFamily="66" charset="0"/>
              </a:rPr>
              <a:t>i</a:t>
            </a:r>
            <a:r>
              <a:rPr lang="en-US" sz="2400" b="1" dirty="0"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atin typeface="Comic Sans MS" panose="030F0702030302020204" pitchFamily="66" charset="0"/>
              </a:rPr>
              <a:t>elektroopreme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7109" t="679" r="-4622" b="-679"/>
          <a:stretch/>
        </p:blipFill>
        <p:spPr>
          <a:xfrm rot="5400000">
            <a:off x="6540595" y="1869979"/>
            <a:ext cx="5225859" cy="42100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365126"/>
            <a:ext cx="11287125" cy="1095564"/>
          </a:xfrm>
          <a:pattFill prst="divot">
            <a:fgClr>
              <a:srgbClr val="92D050"/>
            </a:fgClr>
            <a:bgClr>
              <a:schemeClr val="bg1"/>
            </a:bgClr>
          </a:pattFill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ELEKTROINSTALATER – DEFICITARNO ZANIMANJE</a:t>
            </a:r>
          </a:p>
        </p:txBody>
      </p:sp>
    </p:spTree>
    <p:extLst>
      <p:ext uri="{BB962C8B-B14F-4D97-AF65-F5344CB8AC3E}">
        <p14:creationId xmlns:p14="http://schemas.microsoft.com/office/powerpoint/2010/main" val="3100087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061" y="410318"/>
            <a:ext cx="9757898" cy="3749456"/>
          </a:xfr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/>
            <a:scene3d>
              <a:camera prst="orthographicFront"/>
              <a:lightRig rig="threePt" dir="t"/>
            </a:scene3d>
            <a:sp3d extrusionH="57150" contourW="12700">
              <a:bevelT w="38100" h="38100" prst="angle"/>
              <a:contourClr>
                <a:schemeClr val="accent6">
                  <a:lumMod val="75000"/>
                </a:schemeClr>
              </a:contourClr>
            </a:sp3d>
          </a:bodyPr>
          <a:lstStyle/>
          <a:p>
            <a:endParaRPr lang="en-US" sz="6700" b="1" dirty="0">
              <a:ln w="13462">
                <a:solidFill>
                  <a:srgbClr val="00B050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  <a:p>
            <a:endParaRPr lang="en-US" sz="8800" b="1" dirty="0">
              <a:ln w="13462">
                <a:solidFill>
                  <a:srgbClr val="00B050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  <a:p>
            <a:endParaRPr lang="en-US" sz="8800" b="1" dirty="0">
              <a:ln w="13462">
                <a:solidFill>
                  <a:srgbClr val="00B050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  <a:p>
            <a:endParaRPr lang="en-US" sz="8800" b="1" dirty="0">
              <a:ln w="13462">
                <a:solidFill>
                  <a:srgbClr val="00B050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  <a:p>
            <a:endParaRPr lang="en-US" sz="8800" b="1" dirty="0">
              <a:ln w="13462">
                <a:solidFill>
                  <a:srgbClr val="00B050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1232" y="234590"/>
            <a:ext cx="11515724" cy="6388819"/>
          </a:xfrm>
          <a:pattFill prst="divot">
            <a:fgClr>
              <a:srgbClr val="92D050"/>
            </a:fgClr>
            <a:bgClr>
              <a:schemeClr val="bg1"/>
            </a:bgClr>
          </a:pattFill>
          <a:ln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pPr lvl="0"/>
            <a:r>
              <a:rPr lang="hr-HR" sz="2000" dirty="0">
                <a:latin typeface="Comic Sans MS" panose="030F0702030302020204" pitchFamily="66" charset="0"/>
              </a:rPr>
              <a:t>2001. god. naš sada pokojni sugrađanin Stjepan Antolković - </a:t>
            </a:r>
            <a:r>
              <a:rPr lang="hr-HR" sz="2000" dirty="0" err="1">
                <a:latin typeface="Comic Sans MS" panose="030F0702030302020204" pitchFamily="66" charset="0"/>
              </a:rPr>
              <a:t>Šimunjek</a:t>
            </a:r>
            <a:r>
              <a:rPr lang="hr-HR" sz="2000" dirty="0">
                <a:latin typeface="Comic Sans MS" panose="030F0702030302020204" pitchFamily="66" charset="0"/>
              </a:rPr>
              <a:t> donirao je financijska sredstva kojima smo opremili prvi laboratorij  elektrotehnike.  Od te godine  redovito sudjelujemo na međužupanijskim i državnim natjecanjima i postižemo odlične rezultate.</a:t>
            </a:r>
          </a:p>
        </p:txBody>
      </p:sp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00E1BF04-D4E3-404B-B744-878589FDC6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568" b="769"/>
          <a:stretch/>
        </p:blipFill>
        <p:spPr>
          <a:xfrm>
            <a:off x="388757" y="234588"/>
            <a:ext cx="5707244" cy="5411369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E5FC8360-9EDB-4EB7-8C4D-3832A62407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167" r="34583"/>
          <a:stretch/>
        </p:blipFill>
        <p:spPr>
          <a:xfrm>
            <a:off x="6096001" y="234589"/>
            <a:ext cx="5910956" cy="541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0501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92D050"/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11" y="97654"/>
            <a:ext cx="11958220" cy="6676008"/>
          </a:xfrm>
          <a:pattFill prst="divot">
            <a:fgClr>
              <a:srgbClr val="92D050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581025"/>
            <a:ext cx="10515600" cy="559593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hr-HR" sz="6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NATJECANJA UČENIKA U OBRAZOVNOM SEKTORU ELEKTROTEHNIKE I RAČUNALSTVA</a:t>
            </a:r>
            <a:endParaRPr lang="en-US" sz="6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4000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758" y="2157141"/>
            <a:ext cx="11515724" cy="4564165"/>
          </a:xfrm>
          <a:pattFill prst="divot">
            <a:fgClr>
              <a:srgbClr val="92D050"/>
            </a:fgClr>
            <a:bgClr>
              <a:schemeClr val="bg1"/>
            </a:bgClr>
          </a:pattFill>
          <a:ln>
            <a:solidFill>
              <a:schemeClr val="accent6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4614" y="420447"/>
            <a:ext cx="4580878" cy="4240330"/>
          </a:xfr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/>
            <a:scene3d>
              <a:camera prst="orthographicFront"/>
              <a:lightRig rig="threePt" dir="t"/>
            </a:scene3d>
            <a:sp3d extrusionH="57150" contourW="12700">
              <a:bevelT w="38100" h="38100" prst="angle"/>
              <a:contourClr>
                <a:schemeClr val="accent6">
                  <a:lumMod val="75000"/>
                </a:schemeClr>
              </a:contourClr>
            </a:sp3d>
          </a:bodyPr>
          <a:lstStyle/>
          <a:p>
            <a:endParaRPr lang="en-US" sz="8800" b="1" dirty="0">
              <a:ln w="13462">
                <a:solidFill>
                  <a:srgbClr val="00B050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  <a:p>
            <a:endParaRPr lang="en-US" sz="8800" b="1" dirty="0">
              <a:ln w="13462">
                <a:solidFill>
                  <a:srgbClr val="00B050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050" name="Picture 2" descr="http://ss-dstrazimira-svetiivanzelina.skole.hr/upload/ss-dstrazimira-svetiivanzelina/images/newsimg/391/Image/IMG_0132%20b3.jpg">
            <a:extLst>
              <a:ext uri="{FF2B5EF4-FFF2-40B4-BE49-F238E27FC236}">
                <a16:creationId xmlns:a16="http://schemas.microsoft.com/office/drawing/2014/main" id="{26C1F70A-F2AF-4501-BFED-4A0C0D003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947" y="1038687"/>
            <a:ext cx="6591577" cy="5682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avokutnik 7">
            <a:extLst>
              <a:ext uri="{FF2B5EF4-FFF2-40B4-BE49-F238E27FC236}">
                <a16:creationId xmlns:a16="http://schemas.microsoft.com/office/drawing/2014/main" id="{CA1AD6C5-315E-4508-AB10-DF525B68C56E}"/>
              </a:ext>
            </a:extLst>
          </p:cNvPr>
          <p:cNvSpPr/>
          <p:nvPr/>
        </p:nvSpPr>
        <p:spPr>
          <a:xfrm>
            <a:off x="593993" y="385059"/>
            <a:ext cx="779540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latin typeface="Comic Sans MS" panose="030F0702030302020204" pitchFamily="66" charset="0"/>
              </a:rPr>
              <a:t>TEHNIČAR ZA EL. STROJEVE S PRIMIJENJENIM RAČUN</a:t>
            </a:r>
            <a:r>
              <a:rPr lang="hr-HR" sz="3600" b="1" dirty="0">
                <a:ln w="13462">
                  <a:solidFill>
                    <a:schemeClr val="bg1"/>
                  </a:solidFill>
                  <a:prstDash val="solid"/>
                </a:ln>
                <a:latin typeface="Comic Sans MS" panose="030F0702030302020204" pitchFamily="66" charset="0"/>
              </a:rPr>
              <a:t>ALSTVOM</a:t>
            </a:r>
            <a:endParaRPr lang="hr-HR" sz="3600" b="1" dirty="0"/>
          </a:p>
        </p:txBody>
      </p:sp>
      <p:sp>
        <p:nvSpPr>
          <p:cNvPr id="10" name="Pravokutnik 9">
            <a:extLst>
              <a:ext uri="{FF2B5EF4-FFF2-40B4-BE49-F238E27FC236}">
                <a16:creationId xmlns:a16="http://schemas.microsoft.com/office/drawing/2014/main" id="{DB426E56-D6A0-4DCE-854F-A2EDD7787AEC}"/>
              </a:ext>
            </a:extLst>
          </p:cNvPr>
          <p:cNvSpPr/>
          <p:nvPr/>
        </p:nvSpPr>
        <p:spPr>
          <a:xfrm>
            <a:off x="426128" y="2321675"/>
            <a:ext cx="458087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b="1" dirty="0">
                <a:latin typeface="Comic Sans MS" panose="030F0702030302020204" pitchFamily="66" charset="0"/>
              </a:rPr>
              <a:t>MEĐUŽUPANIJSKO NATJECANJE UČENIKA IZ OSNOVA ELEKTROTEHNIKE I MJERENJA U ELEKTROTEHNICI</a:t>
            </a:r>
          </a:p>
          <a:p>
            <a:r>
              <a:rPr lang="hr-HR" sz="2000" b="1" dirty="0">
                <a:latin typeface="Comic Sans MS" panose="030F0702030302020204" pitchFamily="66" charset="0"/>
              </a:rPr>
              <a:t>- </a:t>
            </a:r>
            <a:r>
              <a:rPr lang="hr-HR" sz="2000" dirty="0">
                <a:latin typeface="Comic Sans MS" panose="030F0702030302020204" pitchFamily="66" charset="0"/>
              </a:rPr>
              <a:t>u Tehničkoj školi Karlovac,  28. veljače 2017. godine, sudjelovali naši učenici 2.E razreda: </a:t>
            </a:r>
            <a:r>
              <a:rPr lang="hr-HR" sz="2000" dirty="0" err="1">
                <a:latin typeface="Comic Sans MS" panose="030F0702030302020204" pitchFamily="66" charset="0"/>
              </a:rPr>
              <a:t>Billy</a:t>
            </a:r>
            <a:r>
              <a:rPr lang="hr-HR" sz="2000" dirty="0">
                <a:latin typeface="Comic Sans MS" panose="030F0702030302020204" pitchFamily="66" charset="0"/>
              </a:rPr>
              <a:t> </a:t>
            </a:r>
            <a:r>
              <a:rPr lang="hr-HR" sz="2000" dirty="0" err="1">
                <a:latin typeface="Comic Sans MS" panose="030F0702030302020204" pitchFamily="66" charset="0"/>
              </a:rPr>
              <a:t>Bičak</a:t>
            </a:r>
            <a:r>
              <a:rPr lang="hr-HR" sz="2000" dirty="0">
                <a:latin typeface="Comic Sans MS" panose="030F0702030302020204" pitchFamily="66" charset="0"/>
              </a:rPr>
              <a:t> i Teo </a:t>
            </a:r>
            <a:r>
              <a:rPr lang="hr-HR" sz="2000" dirty="0" err="1">
                <a:latin typeface="Comic Sans MS" panose="030F0702030302020204" pitchFamily="66" charset="0"/>
              </a:rPr>
              <a:t>Martinjak</a:t>
            </a:r>
            <a:r>
              <a:rPr lang="hr-HR" sz="2000" dirty="0">
                <a:latin typeface="Comic Sans MS" panose="030F0702030302020204" pitchFamily="66" charset="0"/>
              </a:rPr>
              <a:t> </a:t>
            </a:r>
          </a:p>
          <a:p>
            <a:r>
              <a:rPr lang="hr-HR" sz="2000" dirty="0">
                <a:latin typeface="Comic Sans MS" panose="030F0702030302020204" pitchFamily="66" charset="0"/>
              </a:rPr>
              <a:t>- u Tehničkoj školi Sisak, 9. ožujka 2018. godine, sudjelovali naši učenici 2.E razreda: Mateo Ivančan i Erik </a:t>
            </a:r>
            <a:r>
              <a:rPr lang="hr-HR" sz="2000" dirty="0" err="1">
                <a:latin typeface="Comic Sans MS" panose="030F0702030302020204" pitchFamily="66" charset="0"/>
              </a:rPr>
              <a:t>Markiš</a:t>
            </a:r>
            <a:r>
              <a:rPr lang="hr-HR" sz="2000" dirty="0"/>
              <a:t>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74484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6" y="466725"/>
            <a:ext cx="11353799" cy="5972175"/>
          </a:xfrm>
          <a:pattFill prst="divot">
            <a:fgClr>
              <a:srgbClr val="92D050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559292"/>
            <a:ext cx="10515600" cy="5879607"/>
          </a:xfrm>
        </p:spPr>
        <p:txBody>
          <a:bodyPr anchor="ctr">
            <a:normAutofit fontScale="25000" lnSpcReduction="20000"/>
          </a:bodyPr>
          <a:lstStyle/>
          <a:p>
            <a:pPr marL="0" indent="0">
              <a:buNone/>
            </a:pPr>
            <a:r>
              <a:rPr lang="hr-HR" sz="11200" b="1" dirty="0">
                <a:latin typeface="Comic Sans MS" panose="030F0702030302020204" pitchFamily="66" charset="0"/>
              </a:rPr>
              <a:t>ELEKTRONIČARI-MEHANIČARI</a:t>
            </a:r>
            <a:endParaRPr lang="hr-HR" sz="11200" dirty="0">
              <a:latin typeface="Comic Sans MS" panose="030F0702030302020204" pitchFamily="66" charset="0"/>
            </a:endParaRPr>
          </a:p>
          <a:p>
            <a:r>
              <a:rPr lang="hr-HR" sz="11200" dirty="0">
                <a:latin typeface="Comic Sans MS" panose="030F0702030302020204" pitchFamily="66" charset="0"/>
              </a:rPr>
              <a:t>Na Državnom natjecanju u Čakovcu 2003. godine, sudjelovali su naši učenici Danijel Belošić i Josip </a:t>
            </a:r>
            <a:r>
              <a:rPr lang="hr-HR" sz="11200" dirty="0" err="1">
                <a:latin typeface="Comic Sans MS" panose="030F0702030302020204" pitchFamily="66" charset="0"/>
              </a:rPr>
              <a:t>Majcug</a:t>
            </a:r>
            <a:r>
              <a:rPr lang="hr-HR" sz="11200" dirty="0">
                <a:latin typeface="Comic Sans MS" panose="030F0702030302020204" pitchFamily="66" charset="0"/>
              </a:rPr>
              <a:t> te kao ekipa osvojili 4. mjesto.  </a:t>
            </a:r>
          </a:p>
          <a:p>
            <a:pPr marL="0" indent="0">
              <a:buNone/>
            </a:pPr>
            <a:r>
              <a:rPr lang="hr-HR" sz="11200" b="1" dirty="0">
                <a:latin typeface="Comic Sans MS" panose="030F0702030302020204" pitchFamily="66" charset="0"/>
              </a:rPr>
              <a:t>ELEKTROINSTALATERI I ELEKTROMEHANIČARI </a:t>
            </a:r>
            <a:endParaRPr lang="hr-HR" sz="11200" dirty="0">
              <a:latin typeface="Comic Sans MS" panose="030F0702030302020204" pitchFamily="66" charset="0"/>
            </a:endParaRPr>
          </a:p>
          <a:p>
            <a:r>
              <a:rPr lang="hr-HR" sz="11200" dirty="0">
                <a:latin typeface="Comic Sans MS" panose="030F0702030302020204" pitchFamily="66" charset="0"/>
              </a:rPr>
              <a:t>Od 2004.godine redovito sudjelujemo na natjecanjima i postižemo odlične rezultate.</a:t>
            </a:r>
          </a:p>
          <a:p>
            <a:r>
              <a:rPr lang="hr-HR" sz="11200" dirty="0">
                <a:latin typeface="Comic Sans MS" panose="030F0702030302020204" pitchFamily="66" charset="0"/>
              </a:rPr>
              <a:t>22. 2. 2011. naši elektroinstalateri Ivan Purgar i Marko </a:t>
            </a:r>
            <a:r>
              <a:rPr lang="hr-HR" sz="11200" dirty="0" err="1">
                <a:latin typeface="Comic Sans MS" panose="030F0702030302020204" pitchFamily="66" charset="0"/>
              </a:rPr>
              <a:t>Kosić</a:t>
            </a:r>
            <a:r>
              <a:rPr lang="hr-HR" sz="11200" dirty="0">
                <a:latin typeface="Comic Sans MS" panose="030F0702030302020204" pitchFamily="66" charset="0"/>
              </a:rPr>
              <a:t> osvojili su 1. mjesto na Međužupanijskom natjecanju elektroinstalatera u Velikoj Gorici, te se plasirali na Državno natjecanje u Zadru i osvojili 6. mjesto.</a:t>
            </a:r>
          </a:p>
          <a:p>
            <a:r>
              <a:rPr lang="hr-HR" sz="11200" dirty="0">
                <a:latin typeface="Comic Sans MS" panose="030F0702030302020204" pitchFamily="66" charset="0"/>
              </a:rPr>
              <a:t>U Elektrostrojarskoj obrtničkoj školi, Zagreb 10. ožujka  2020. god. održano je Međužupanijsko natjecanje učenika elektroinstalatera  iz  Električnih  instalacija,  gdje je sudjelovao  naš učenik 3. A razreda  Tomislav  Marić. Učenik je osvojio drugo mjesto, te se plasirao na Državno natjecanje. </a:t>
            </a:r>
          </a:p>
          <a:p>
            <a:r>
              <a:rPr lang="hr-HR" sz="11200" dirty="0">
                <a:latin typeface="Comic Sans MS" panose="030F0702030302020204" pitchFamily="66" charset="0"/>
              </a:rPr>
              <a:t>U pratnji učenika bio je Marijan Antolković, prof. savjetnik.</a:t>
            </a:r>
          </a:p>
          <a:p>
            <a:pPr marL="0" indent="0" algn="ctr">
              <a:buNone/>
            </a:pPr>
            <a:endParaRPr lang="en-US" sz="6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4161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7051" y="428606"/>
            <a:ext cx="9757898" cy="3749456"/>
          </a:xfr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/>
            <a:scene3d>
              <a:camera prst="orthographicFront"/>
              <a:lightRig rig="threePt" dir="t"/>
            </a:scene3d>
            <a:sp3d extrusionH="57150" contourW="12700">
              <a:bevelT w="38100" h="38100" prst="angle"/>
              <a:contourClr>
                <a:schemeClr val="accent6">
                  <a:lumMod val="75000"/>
                </a:schemeClr>
              </a:contourClr>
            </a:sp3d>
          </a:bodyPr>
          <a:lstStyle/>
          <a:p>
            <a:endParaRPr lang="en-US" sz="6700" b="1" dirty="0">
              <a:ln w="13462">
                <a:solidFill>
                  <a:srgbClr val="00B050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  <a:p>
            <a:endParaRPr lang="en-US" sz="8800" b="1" dirty="0">
              <a:ln w="13462">
                <a:solidFill>
                  <a:srgbClr val="00B050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  <a:p>
            <a:endParaRPr lang="en-US" sz="8800" b="1" dirty="0">
              <a:ln w="13462">
                <a:solidFill>
                  <a:srgbClr val="00B050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  <a:p>
            <a:endParaRPr lang="en-US" sz="8800" b="1" dirty="0">
              <a:ln w="13462">
                <a:solidFill>
                  <a:srgbClr val="00B050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  <a:p>
            <a:endParaRPr lang="en-US" sz="8800" b="1" dirty="0">
              <a:ln w="13462">
                <a:solidFill>
                  <a:srgbClr val="00B050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72" y="254000"/>
            <a:ext cx="11515724" cy="6548117"/>
          </a:xfrm>
          <a:pattFill prst="divot">
            <a:fgClr>
              <a:srgbClr val="92D050"/>
            </a:fgClr>
            <a:bgClr>
              <a:schemeClr val="bg1"/>
            </a:bgClr>
          </a:pattFill>
          <a:ln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pPr lvl="0"/>
            <a:r>
              <a:rPr lang="hr-HR" sz="1600" dirty="0">
                <a:latin typeface="Comic Sans MS" panose="030F0702030302020204" pitchFamily="66" charset="0"/>
              </a:rPr>
              <a:t>Elektromehaničari 2016. u Zagrebu   Elektroinstalateri 2013. Velika Gorica   Elektroinstalateri u Zagrebu 2020.</a:t>
            </a:r>
          </a:p>
        </p:txBody>
      </p:sp>
      <p:pic>
        <p:nvPicPr>
          <p:cNvPr id="9218" name="Picture 2" descr="http://ss-dstrazimira-svetiivanzelina.skole.hr/upload/ss-dstrazimira-svetiivanzelina/images/newsimg/545/Image/IMG_0196.JPG">
            <a:extLst>
              <a:ext uri="{FF2B5EF4-FFF2-40B4-BE49-F238E27FC236}">
                <a16:creationId xmlns:a16="http://schemas.microsoft.com/office/drawing/2014/main" id="{0F93F751-5541-4BEE-9634-8CBAE6AD2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835" y="722205"/>
            <a:ext cx="3678488" cy="551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SŠ Elektro\Desktop\large_img_3420.jpg">
            <a:extLst>
              <a:ext uri="{FF2B5EF4-FFF2-40B4-BE49-F238E27FC236}">
                <a16:creationId xmlns:a16="http://schemas.microsoft.com/office/drawing/2014/main" id="{98EFF3EB-3E7B-4D8D-AD1A-30B9DCBF8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7641" y="722205"/>
            <a:ext cx="3896720" cy="2730020"/>
          </a:xfrm>
          <a:prstGeom prst="rect">
            <a:avLst/>
          </a:prstGeom>
          <a:noFill/>
        </p:spPr>
      </p:pic>
      <p:pic>
        <p:nvPicPr>
          <p:cNvPr id="8" name="Picture 7" descr="C:\Users\SŠ Elektro\Desktop\large_img_3432.jpg">
            <a:extLst>
              <a:ext uri="{FF2B5EF4-FFF2-40B4-BE49-F238E27FC236}">
                <a16:creationId xmlns:a16="http://schemas.microsoft.com/office/drawing/2014/main" id="{A40EA6F7-83BF-45EC-A3F7-DA93685F1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17985" y="3681845"/>
            <a:ext cx="4026376" cy="2559157"/>
          </a:xfrm>
          <a:prstGeom prst="rect">
            <a:avLst/>
          </a:prstGeom>
          <a:noFill/>
        </p:spPr>
      </p:pic>
      <p:pic>
        <p:nvPicPr>
          <p:cNvPr id="9230" name="Picture 14" descr="http://ss-dstrazimira-svetiivanzelina.skole.hr/upload/ss-dstrazimira-svetiivanzelina/images/newsimg/262/Image/4.png">
            <a:extLst>
              <a:ext uri="{FF2B5EF4-FFF2-40B4-BE49-F238E27FC236}">
                <a16:creationId xmlns:a16="http://schemas.microsoft.com/office/drawing/2014/main" id="{CA84E1E1-38D7-4583-801C-CAD261876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44" y="729278"/>
            <a:ext cx="3899524" cy="2722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4" name="Picture 18" descr="http://ss-dstrazimira-svetiivanzelina.skole.hr/upload/ss-dstrazimira-svetiivanzelina/images/newsimg/262/Image/5.png">
            <a:extLst>
              <a:ext uri="{FF2B5EF4-FFF2-40B4-BE49-F238E27FC236}">
                <a16:creationId xmlns:a16="http://schemas.microsoft.com/office/drawing/2014/main" id="{B138AA7E-F1F0-4AE9-958F-B9CB6F708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44" y="3681845"/>
            <a:ext cx="3931840" cy="255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9440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1" y="314326"/>
            <a:ext cx="11725274" cy="895350"/>
          </a:xfrm>
          <a:pattFill prst="divot">
            <a:fgClr>
              <a:srgbClr val="92D050"/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algn="ctr"/>
            <a:r>
              <a:rPr lang="en-US" sz="5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Dragutin</a:t>
            </a:r>
            <a:r>
              <a:rPr lang="en-US" sz="5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Stražimir</a:t>
            </a:r>
            <a:r>
              <a:rPr lang="en-US" sz="5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 (182</a:t>
            </a:r>
            <a:r>
              <a:rPr lang="hr-HR" sz="5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en-US" sz="5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. – 1891.)</a:t>
            </a:r>
            <a:endParaRPr lang="en-US" sz="5000" b="1" dirty="0">
              <a:latin typeface="Comic Sans MS" panose="030F0702030302020204" pitchFamily="66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4531870"/>
              </p:ext>
            </p:extLst>
          </p:nvPr>
        </p:nvGraphicFramePr>
        <p:xfrm>
          <a:off x="247651" y="1400175"/>
          <a:ext cx="11725273" cy="5162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kstniOkvir 2">
            <a:extLst>
              <a:ext uri="{FF2B5EF4-FFF2-40B4-BE49-F238E27FC236}">
                <a16:creationId xmlns:a16="http://schemas.microsoft.com/office/drawing/2014/main" id="{A891D301-A286-4727-9885-90D929014ECD}"/>
              </a:ext>
            </a:extLst>
          </p:cNvPr>
          <p:cNvSpPr txBox="1"/>
          <p:nvPr/>
        </p:nvSpPr>
        <p:spPr>
          <a:xfrm>
            <a:off x="692728" y="5967154"/>
            <a:ext cx="3560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200" b="1" dirty="0"/>
              <a:t>Izvor: https://www.muzej-zelina.hr/hr/pozdrav-iz-sv-ivana-zeline/dragutin-strazimir-1821-1891/</a:t>
            </a:r>
          </a:p>
        </p:txBody>
      </p:sp>
    </p:spTree>
    <p:extLst>
      <p:ext uri="{BB962C8B-B14F-4D97-AF65-F5344CB8AC3E}">
        <p14:creationId xmlns:p14="http://schemas.microsoft.com/office/powerpoint/2010/main" val="6114697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061" y="410318"/>
            <a:ext cx="9757898" cy="3749456"/>
          </a:xfr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/>
            <a:scene3d>
              <a:camera prst="orthographicFront"/>
              <a:lightRig rig="threePt" dir="t"/>
            </a:scene3d>
            <a:sp3d extrusionH="57150" contourW="12700">
              <a:bevelT w="38100" h="38100" prst="angle"/>
              <a:contourClr>
                <a:schemeClr val="accent6">
                  <a:lumMod val="75000"/>
                </a:schemeClr>
              </a:contourClr>
            </a:sp3d>
          </a:bodyPr>
          <a:lstStyle/>
          <a:p>
            <a:endParaRPr lang="en-US" sz="6700" b="1" dirty="0">
              <a:ln w="13462">
                <a:solidFill>
                  <a:srgbClr val="00B050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  <a:p>
            <a:endParaRPr lang="en-US" sz="8800" b="1" dirty="0">
              <a:ln w="13462">
                <a:solidFill>
                  <a:srgbClr val="00B050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  <a:p>
            <a:endParaRPr lang="en-US" sz="8800" b="1" dirty="0">
              <a:ln w="13462">
                <a:solidFill>
                  <a:srgbClr val="00B050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  <a:p>
            <a:endParaRPr lang="en-US" sz="8800" b="1" dirty="0">
              <a:ln w="13462">
                <a:solidFill>
                  <a:srgbClr val="00B050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  <a:p>
            <a:endParaRPr lang="en-US" sz="8800" b="1" dirty="0">
              <a:ln w="13462">
                <a:solidFill>
                  <a:srgbClr val="00B050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782" y="5850384"/>
            <a:ext cx="10883725" cy="569889"/>
          </a:xfrm>
          <a:pattFill prst="divot">
            <a:fgClr>
              <a:srgbClr val="92D050"/>
            </a:fgClr>
            <a:bgClr>
              <a:schemeClr val="bg1"/>
            </a:bgClr>
          </a:pattFill>
          <a:ln>
            <a:solidFill>
              <a:schemeClr val="accent6"/>
            </a:solidFill>
          </a:ln>
        </p:spPr>
        <p:txBody>
          <a:bodyPr>
            <a:normAutofit fontScale="90000"/>
          </a:bodyPr>
          <a:lstStyle/>
          <a:p>
            <a:pPr lvl="0"/>
            <a:r>
              <a:rPr lang="hr-HR" sz="2000" dirty="0">
                <a:latin typeface="Comic Sans MS" panose="030F0702030302020204" pitchFamily="66" charset="0"/>
              </a:rPr>
              <a:t>U našoj školi 24. veljače 2017.god. održano je Međužupanijsko natjecanje učenika u zanimanju elektroinstalater/elektromonter.</a:t>
            </a:r>
          </a:p>
        </p:txBody>
      </p:sp>
      <p:pic>
        <p:nvPicPr>
          <p:cNvPr id="10250" name="Picture 10" descr="http://ss-dstrazimira-svetiivanzelina.skole.hr/upload/ss-dstrazimira-svetiivanzelina/newsattach/328/DSC_1968.JPG">
            <a:extLst>
              <a:ext uri="{FF2B5EF4-FFF2-40B4-BE49-F238E27FC236}">
                <a16:creationId xmlns:a16="http://schemas.microsoft.com/office/drawing/2014/main" id="{2D74CA97-2A28-461D-A1AA-B75B21CC3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84381" y="234590"/>
            <a:ext cx="4842675" cy="3063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http://ss-dstrazimira-svetiivanzelina.skole.hr/upload/ss-dstrazimira-svetiivanzelina/newsattach/328/DSC_1942.JPG">
            <a:extLst>
              <a:ext uri="{FF2B5EF4-FFF2-40B4-BE49-F238E27FC236}">
                <a16:creationId xmlns:a16="http://schemas.microsoft.com/office/drawing/2014/main" id="{16335B1B-2A28-401C-B1F4-2D8DC2CD5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5042" y="234591"/>
            <a:ext cx="6899337" cy="5615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http://ss-dstrazimira-svetiivanzelina.skole.hr/upload/ss-dstrazimira-svetiivanzelina/newsattach/328/DSC_1947.JPG">
            <a:extLst>
              <a:ext uri="{FF2B5EF4-FFF2-40B4-BE49-F238E27FC236}">
                <a16:creationId xmlns:a16="http://schemas.microsoft.com/office/drawing/2014/main" id="{6A116E5C-1DB4-4CC9-87CB-D2615B649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380" y="3298009"/>
            <a:ext cx="4842675" cy="255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02611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6" y="466725"/>
            <a:ext cx="11353799" cy="5972175"/>
          </a:xfrm>
          <a:pattFill prst="divot">
            <a:fgClr>
              <a:srgbClr val="92D050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581025"/>
            <a:ext cx="10515600" cy="559593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hr-HR" sz="6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PAR SLIKA STRUČNIH POSJETA U SEKTORU ELEKTROTEHNIKE I RAČUNALSTVA</a:t>
            </a:r>
            <a:endParaRPr lang="en-US" sz="6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5732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061" y="410318"/>
            <a:ext cx="9757898" cy="3749456"/>
          </a:xfr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/>
            <a:scene3d>
              <a:camera prst="orthographicFront"/>
              <a:lightRig rig="threePt" dir="t"/>
            </a:scene3d>
            <a:sp3d extrusionH="57150" contourW="12700">
              <a:bevelT w="38100" h="38100" prst="angle"/>
              <a:contourClr>
                <a:schemeClr val="accent6">
                  <a:lumMod val="75000"/>
                </a:schemeClr>
              </a:contourClr>
            </a:sp3d>
          </a:bodyPr>
          <a:lstStyle/>
          <a:p>
            <a:endParaRPr lang="en-US" sz="6700" b="1" dirty="0">
              <a:ln w="13462">
                <a:solidFill>
                  <a:srgbClr val="00B050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  <a:p>
            <a:endParaRPr lang="en-US" sz="8800" b="1" dirty="0">
              <a:ln w="13462">
                <a:solidFill>
                  <a:srgbClr val="00B050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  <a:p>
            <a:endParaRPr lang="en-US" sz="8800" b="1" dirty="0">
              <a:ln w="13462">
                <a:solidFill>
                  <a:srgbClr val="00B050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  <a:p>
            <a:endParaRPr lang="en-US" sz="8800" b="1" dirty="0">
              <a:ln w="13462">
                <a:solidFill>
                  <a:srgbClr val="00B050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  <a:p>
            <a:endParaRPr lang="en-US" sz="8800" b="1" dirty="0">
              <a:ln w="13462">
                <a:solidFill>
                  <a:srgbClr val="00B050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148" y="410318"/>
            <a:ext cx="11515724" cy="6388819"/>
          </a:xfrm>
          <a:pattFill prst="divot">
            <a:fgClr>
              <a:srgbClr val="92D050"/>
            </a:fgClr>
            <a:bgClr>
              <a:schemeClr val="bg1"/>
            </a:bgClr>
          </a:pattFill>
          <a:ln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pPr lvl="0"/>
            <a:r>
              <a:rPr lang="hr-HR" sz="2000" dirty="0">
                <a:latin typeface="Comic Sans MS" panose="030F0702030302020204" pitchFamily="66" charset="0"/>
              </a:rPr>
              <a:t>RHE Velebit, 2018.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103A39BE-C168-446E-AA51-1442BEDEFC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5" y="410318"/>
            <a:ext cx="5825393" cy="5733030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8876A7B3-12A3-4665-9453-C330B0E3DD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047" y="410316"/>
            <a:ext cx="5405317" cy="573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1209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061" y="410318"/>
            <a:ext cx="9757898" cy="3749456"/>
          </a:xfr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/>
            <a:scene3d>
              <a:camera prst="orthographicFront"/>
              <a:lightRig rig="threePt" dir="t"/>
            </a:scene3d>
            <a:sp3d extrusionH="57150" contourW="12700">
              <a:bevelT w="38100" h="38100" prst="angle"/>
              <a:contourClr>
                <a:schemeClr val="accent6">
                  <a:lumMod val="75000"/>
                </a:schemeClr>
              </a:contourClr>
            </a:sp3d>
          </a:bodyPr>
          <a:lstStyle/>
          <a:p>
            <a:endParaRPr lang="en-US" sz="6700" b="1" dirty="0">
              <a:ln w="13462">
                <a:solidFill>
                  <a:srgbClr val="00B050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  <a:p>
            <a:endParaRPr lang="en-US" sz="8800" b="1" dirty="0">
              <a:ln w="13462">
                <a:solidFill>
                  <a:srgbClr val="00B050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  <a:p>
            <a:endParaRPr lang="en-US" sz="8800" b="1" dirty="0">
              <a:ln w="13462">
                <a:solidFill>
                  <a:srgbClr val="00B050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  <a:p>
            <a:endParaRPr lang="en-US" sz="8800" b="1" dirty="0">
              <a:ln w="13462">
                <a:solidFill>
                  <a:srgbClr val="00B050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  <a:p>
            <a:endParaRPr lang="en-US" sz="8800" b="1" dirty="0">
              <a:ln w="13462">
                <a:solidFill>
                  <a:srgbClr val="00B050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1232" y="234590"/>
            <a:ext cx="11515724" cy="6388819"/>
          </a:xfrm>
          <a:pattFill prst="divot">
            <a:fgClr>
              <a:srgbClr val="92D050"/>
            </a:fgClr>
            <a:bgClr>
              <a:schemeClr val="bg1"/>
            </a:bgClr>
          </a:pattFill>
          <a:ln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pPr lvl="0"/>
            <a:r>
              <a:rPr lang="hr-HR" sz="1800" dirty="0">
                <a:latin typeface="Comic Sans MS" panose="030F0702030302020204" pitchFamily="66" charset="0"/>
              </a:rPr>
              <a:t>AQUATICA – SLATKOVODNI AKVARIJ, KARLOVAC, 2018.                               Posjet tvrtki </a:t>
            </a:r>
            <a:r>
              <a:rPr lang="hr-HR" sz="1800" dirty="0" err="1">
                <a:latin typeface="Comic Sans MS" panose="030F0702030302020204" pitchFamily="66" charset="0"/>
              </a:rPr>
              <a:t>Solvis</a:t>
            </a:r>
            <a:r>
              <a:rPr lang="hr-HR" sz="1800" dirty="0">
                <a:latin typeface="Comic Sans MS" panose="030F0702030302020204" pitchFamily="66" charset="0"/>
              </a:rPr>
              <a:t>, 2019.</a:t>
            </a:r>
            <a:br>
              <a:rPr lang="hr-HR" sz="1800" dirty="0">
                <a:latin typeface="Comic Sans MS" panose="030F0702030302020204" pitchFamily="66" charset="0"/>
              </a:rPr>
            </a:br>
            <a:endParaRPr lang="hr-HR" sz="1800" dirty="0">
              <a:latin typeface="Comic Sans MS" panose="030F0702030302020204" pitchFamily="66" charset="0"/>
            </a:endParaRP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4A5E3BC1-A1FD-4EBF-AC11-17E6E076A6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199" y="346228"/>
            <a:ext cx="6258757" cy="5024762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7F3B80DF-9857-439D-AE50-8A9E9D3027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71" y="346227"/>
            <a:ext cx="5180028" cy="502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447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061" y="410318"/>
            <a:ext cx="9757898" cy="3749456"/>
          </a:xfr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/>
            <a:scene3d>
              <a:camera prst="orthographicFront"/>
              <a:lightRig rig="threePt" dir="t"/>
            </a:scene3d>
            <a:sp3d extrusionH="57150" contourW="12700">
              <a:bevelT w="38100" h="38100" prst="angle"/>
              <a:contourClr>
                <a:schemeClr val="accent6">
                  <a:lumMod val="75000"/>
                </a:schemeClr>
              </a:contourClr>
            </a:sp3d>
          </a:bodyPr>
          <a:lstStyle/>
          <a:p>
            <a:endParaRPr lang="en-US" sz="6700" b="1" dirty="0">
              <a:ln w="13462">
                <a:solidFill>
                  <a:srgbClr val="00B050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  <a:p>
            <a:endParaRPr lang="en-US" sz="8800" b="1" dirty="0">
              <a:ln w="13462">
                <a:solidFill>
                  <a:srgbClr val="00B050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  <a:p>
            <a:endParaRPr lang="en-US" sz="8800" b="1" dirty="0">
              <a:ln w="13462">
                <a:solidFill>
                  <a:srgbClr val="00B050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  <a:p>
            <a:endParaRPr lang="en-US" sz="8800" b="1" dirty="0">
              <a:ln w="13462">
                <a:solidFill>
                  <a:srgbClr val="00B050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  <a:p>
            <a:endParaRPr lang="en-US" sz="8800" b="1" dirty="0">
              <a:ln w="13462">
                <a:solidFill>
                  <a:srgbClr val="00B050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940" y="195307"/>
            <a:ext cx="11934119" cy="6374169"/>
          </a:xfrm>
          <a:pattFill prst="divot">
            <a:fgClr>
              <a:srgbClr val="92D050"/>
            </a:fgClr>
            <a:bgClr>
              <a:schemeClr val="bg1"/>
            </a:bgClr>
          </a:pattFill>
          <a:ln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pPr lvl="0" algn="just"/>
            <a:r>
              <a:rPr lang="hr-HR" sz="2000" dirty="0">
                <a:latin typeface="Comic Sans MS" panose="030F0702030302020204" pitchFamily="66" charset="0"/>
              </a:rPr>
              <a:t>                       Varaždin,2019.                                                     HE Varaždin, 2019.   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DC59789E-E251-4F6C-B76D-21FE730186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384" y="195308"/>
            <a:ext cx="6212675" cy="6054571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EFAA0F6A-B97C-45A2-8F67-DB3BD379E5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41" y="195308"/>
            <a:ext cx="5721443" cy="605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9423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061" y="410318"/>
            <a:ext cx="9757898" cy="3749456"/>
          </a:xfr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/>
            <a:scene3d>
              <a:camera prst="orthographicFront"/>
              <a:lightRig rig="threePt" dir="t"/>
            </a:scene3d>
            <a:sp3d extrusionH="57150" contourW="12700">
              <a:bevelT w="38100" h="38100" prst="angle"/>
              <a:contourClr>
                <a:schemeClr val="accent6">
                  <a:lumMod val="75000"/>
                </a:schemeClr>
              </a:contourClr>
            </a:sp3d>
          </a:bodyPr>
          <a:lstStyle/>
          <a:p>
            <a:endParaRPr lang="en-US" sz="6700" b="1" dirty="0">
              <a:ln w="13462">
                <a:solidFill>
                  <a:srgbClr val="00B050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  <a:p>
            <a:endParaRPr lang="en-US" sz="8800" b="1" dirty="0">
              <a:ln w="13462">
                <a:solidFill>
                  <a:srgbClr val="00B050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  <a:p>
            <a:endParaRPr lang="en-US" sz="8800" b="1" dirty="0">
              <a:ln w="13462">
                <a:solidFill>
                  <a:srgbClr val="00B050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  <a:p>
            <a:endParaRPr lang="en-US" sz="8800" b="1" dirty="0">
              <a:ln w="13462">
                <a:solidFill>
                  <a:srgbClr val="00B050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  <a:p>
            <a:endParaRPr lang="en-US" sz="8800" b="1" dirty="0">
              <a:ln w="13462">
                <a:solidFill>
                  <a:srgbClr val="00B050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1637" y="280327"/>
            <a:ext cx="11654745" cy="6297346"/>
          </a:xfrm>
          <a:pattFill prst="divot">
            <a:fgClr>
              <a:srgbClr val="92D050"/>
            </a:fgClr>
            <a:bgClr>
              <a:schemeClr val="bg1"/>
            </a:bgClr>
          </a:pattFill>
          <a:ln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pPr lvl="0"/>
            <a:r>
              <a:rPr lang="hr-HR" sz="2000" dirty="0">
                <a:latin typeface="Comic Sans MS" panose="030F0702030302020204" pitchFamily="66" charset="0"/>
              </a:rPr>
              <a:t>HE Varaždin, 2019.  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DC59789E-E251-4F6C-B76D-21FE730186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55" y="280326"/>
            <a:ext cx="5680227" cy="5805902"/>
          </a:xfrm>
          <a:prstGeom prst="rect">
            <a:avLst/>
          </a:prstGeom>
        </p:spPr>
      </p:pic>
      <p:pic>
        <p:nvPicPr>
          <p:cNvPr id="3074" name="Picture 2" descr="http://ss-dstrazimira-svetiivanzelina.skole.hr/upload/ss-dstrazimira-svetiivanzelina/album/26/large_img_3653.jpg">
            <a:extLst>
              <a:ext uri="{FF2B5EF4-FFF2-40B4-BE49-F238E27FC236}">
                <a16:creationId xmlns:a16="http://schemas.microsoft.com/office/drawing/2014/main" id="{65FCB65B-7E4D-44C0-9E4F-6F7D2301A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37" y="280325"/>
            <a:ext cx="5974518" cy="580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0742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061" y="410318"/>
            <a:ext cx="9757898" cy="3749456"/>
          </a:xfr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/>
            <a:scene3d>
              <a:camera prst="orthographicFront"/>
              <a:lightRig rig="threePt" dir="t"/>
            </a:scene3d>
            <a:sp3d extrusionH="57150" contourW="12700">
              <a:bevelT w="38100" h="38100" prst="angle"/>
              <a:contourClr>
                <a:schemeClr val="accent6">
                  <a:lumMod val="75000"/>
                </a:schemeClr>
              </a:contourClr>
            </a:sp3d>
          </a:bodyPr>
          <a:lstStyle/>
          <a:p>
            <a:endParaRPr lang="en-US" sz="6700" b="1" dirty="0">
              <a:ln w="13462">
                <a:solidFill>
                  <a:srgbClr val="00B050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  <a:p>
            <a:endParaRPr lang="en-US" sz="8800" b="1" dirty="0">
              <a:ln w="13462">
                <a:solidFill>
                  <a:srgbClr val="00B050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  <a:p>
            <a:endParaRPr lang="en-US" sz="8800" b="1" dirty="0">
              <a:ln w="13462">
                <a:solidFill>
                  <a:srgbClr val="00B050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  <a:p>
            <a:endParaRPr lang="en-US" sz="8800" b="1" dirty="0">
              <a:ln w="13462">
                <a:solidFill>
                  <a:srgbClr val="00B050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  <a:p>
            <a:endParaRPr lang="en-US" sz="8800" b="1" dirty="0">
              <a:ln w="13462">
                <a:solidFill>
                  <a:srgbClr val="00B050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2012" y="334414"/>
            <a:ext cx="11255418" cy="6023218"/>
          </a:xfrm>
          <a:pattFill prst="divot">
            <a:fgClr>
              <a:srgbClr val="92D050"/>
            </a:fgClr>
            <a:bgClr>
              <a:schemeClr val="bg1"/>
            </a:bgClr>
          </a:pattFill>
          <a:ln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pPr lvl="0" algn="just"/>
            <a:r>
              <a:rPr lang="hr-HR" sz="2000" dirty="0">
                <a:latin typeface="Comic Sans MS" panose="030F0702030302020204" pitchFamily="66" charset="0"/>
              </a:rPr>
              <a:t>          Posjet tvrtki </a:t>
            </a:r>
            <a:r>
              <a:rPr lang="hr-HR" sz="2000" dirty="0" err="1">
                <a:latin typeface="Comic Sans MS" panose="030F0702030302020204" pitchFamily="66" charset="0"/>
              </a:rPr>
              <a:t>Solvis</a:t>
            </a:r>
            <a:r>
              <a:rPr lang="hr-HR" sz="2000" dirty="0">
                <a:latin typeface="Comic Sans MS" panose="030F0702030302020204" pitchFamily="66" charset="0"/>
              </a:rPr>
              <a:t>, 2017.                                        HE Čakovec, 2017. </a:t>
            </a:r>
          </a:p>
        </p:txBody>
      </p:sp>
      <p:pic>
        <p:nvPicPr>
          <p:cNvPr id="4100" name="Picture 4" descr="http://ss-dstrazimira-svetiivanzelina.skole.hr/upload/ss-dstrazimira-svetiivanzelina/images/newsimg/338/Image/20170519_090403.jpg">
            <a:extLst>
              <a:ext uri="{FF2B5EF4-FFF2-40B4-BE49-F238E27FC236}">
                <a16:creationId xmlns:a16="http://schemas.microsoft.com/office/drawing/2014/main" id="{3DDD466A-CAA6-440B-823F-84BF45E71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87" y="334411"/>
            <a:ext cx="4628872" cy="541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ss-dstrazimira-svetiivanzelina.skole.hr/upload/ss-dstrazimira-svetiivanzelina/images/newsimg/338/Image/20170519_113211.jpg">
            <a:extLst>
              <a:ext uri="{FF2B5EF4-FFF2-40B4-BE49-F238E27FC236}">
                <a16:creationId xmlns:a16="http://schemas.microsoft.com/office/drawing/2014/main" id="{22EDD4E7-9402-4BD7-A7B9-4ACD1853D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559" y="334412"/>
            <a:ext cx="6537196" cy="541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6352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6" y="466725"/>
            <a:ext cx="11353799" cy="5972175"/>
          </a:xfrm>
          <a:pattFill prst="divot">
            <a:fgClr>
              <a:srgbClr val="92D050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559292"/>
            <a:ext cx="10515600" cy="5879607"/>
          </a:xfrm>
        </p:spPr>
        <p:txBody>
          <a:bodyPr anchor="ctr">
            <a:normAutofit lnSpcReduction="10000"/>
          </a:bodyPr>
          <a:lstStyle/>
          <a:p>
            <a:pPr fontAlgn="base"/>
            <a:endParaRPr lang="hr-HR" dirty="0"/>
          </a:p>
          <a:p>
            <a:pPr marL="0" indent="0" fontAlgn="base">
              <a:buNone/>
            </a:pPr>
            <a:r>
              <a:rPr lang="hr-HR" dirty="0">
                <a:latin typeface="Comic Sans MS" panose="030F0702030302020204" pitchFamily="66" charset="0"/>
              </a:rPr>
              <a:t>         </a:t>
            </a:r>
          </a:p>
          <a:p>
            <a:pPr marL="0" indent="0" fontAlgn="base">
              <a:buNone/>
            </a:pPr>
            <a:r>
              <a:rPr lang="hr-HR" dirty="0">
                <a:latin typeface="Comic Sans MS" panose="030F0702030302020204" pitchFamily="66" charset="0"/>
              </a:rPr>
              <a:t>         I</a:t>
            </a:r>
            <a:r>
              <a:rPr lang="pl-PL" dirty="0">
                <a:latin typeface="Comic Sans MS" panose="030F0702030302020204" pitchFamily="66" charset="0"/>
              </a:rPr>
              <a:t>zvori materijala korišteni u prezentaciji</a:t>
            </a:r>
            <a:endParaRPr lang="hr-HR" dirty="0">
              <a:latin typeface="Comic Sans MS" panose="030F0702030302020204" pitchFamily="66" charset="0"/>
            </a:endParaRPr>
          </a:p>
          <a:p>
            <a:pPr fontAlgn="base"/>
            <a:r>
              <a:rPr lang="pl-PL" dirty="0">
                <a:latin typeface="Comic Sans MS" panose="030F0702030302020204" pitchFamily="66" charset="0"/>
              </a:rPr>
              <a:t>za izradu prezentacije korišteni materijali preuzeti iz dokumenta </a:t>
            </a:r>
            <a:r>
              <a:rPr lang="pl-PL" b="1" dirty="0">
                <a:latin typeface="Comic Sans MS" panose="030F0702030302020204" pitchFamily="66" charset="0"/>
              </a:rPr>
              <a:t>Prezentacija_Skole_20192020.ppt</a:t>
            </a:r>
            <a:endParaRPr lang="pl-PL" dirty="0">
              <a:latin typeface="Comic Sans MS" panose="030F0702030302020204" pitchFamily="66" charset="0"/>
            </a:endParaRPr>
          </a:p>
          <a:p>
            <a:pPr marL="0" indent="0" fontAlgn="base">
              <a:buNone/>
            </a:pPr>
            <a:endParaRPr lang="hr-HR" dirty="0">
              <a:latin typeface="Comic Sans MS" panose="030F0702030302020204" pitchFamily="66" charset="0"/>
            </a:endParaRPr>
          </a:p>
          <a:p>
            <a:pPr fontAlgn="base"/>
            <a:r>
              <a:rPr lang="hr-HR" dirty="0">
                <a:latin typeface="Comic Sans MS" panose="030F0702030302020204" pitchFamily="66" charset="0"/>
              </a:rPr>
              <a:t>neke fotografije korištene u prezentaciji preuzete sa školske web stranice, a većini fotografija autor je Marijan Antolković</a:t>
            </a:r>
          </a:p>
          <a:p>
            <a:pPr fontAlgn="base"/>
            <a:endParaRPr lang="hr-HR" dirty="0">
              <a:latin typeface="Comic Sans MS" panose="030F0702030302020204" pitchFamily="66" charset="0"/>
            </a:endParaRPr>
          </a:p>
          <a:p>
            <a:pPr fontAlgn="base"/>
            <a:endParaRPr lang="hr-HR" dirty="0">
              <a:latin typeface="Comic Sans MS" panose="030F0702030302020204" pitchFamily="66" charset="0"/>
            </a:endParaRPr>
          </a:p>
          <a:p>
            <a:pPr fontAlgn="base"/>
            <a:r>
              <a:rPr lang="hr-HR" dirty="0">
                <a:latin typeface="Comic Sans MS" panose="030F0702030302020204" pitchFamily="66" charset="0"/>
              </a:rPr>
              <a:t>Autor prezentacije: </a:t>
            </a:r>
          </a:p>
          <a:p>
            <a:pPr marL="0" indent="0" fontAlgn="base">
              <a:buNone/>
            </a:pPr>
            <a:r>
              <a:rPr lang="hr-HR" dirty="0">
                <a:latin typeface="Comic Sans MS" panose="030F0702030302020204" pitchFamily="66" charset="0"/>
              </a:rPr>
              <a:t>                Marijan Antolković,struč.spec.ing.</a:t>
            </a:r>
            <a:r>
              <a:rPr lang="hr-HR" dirty="0" err="1">
                <a:latin typeface="Comic Sans MS" panose="030F0702030302020204" pitchFamily="66" charset="0"/>
              </a:rPr>
              <a:t>el</a:t>
            </a:r>
            <a:r>
              <a:rPr lang="hr-HR" dirty="0">
                <a:latin typeface="Comic Sans MS" panose="030F0702030302020204" pitchFamily="66" charset="0"/>
              </a:rPr>
              <a:t>.,</a:t>
            </a:r>
            <a:r>
              <a:rPr lang="hr-HR" dirty="0" err="1">
                <a:latin typeface="Comic Sans MS" panose="030F0702030302020204" pitchFamily="66" charset="0"/>
              </a:rPr>
              <a:t>prof.savjetnik</a:t>
            </a:r>
            <a:endParaRPr lang="en-US" dirty="0">
              <a:latin typeface="Comic Sans MS" panose="030F0702030302020204" pitchFamily="66" charset="0"/>
            </a:endParaRPr>
          </a:p>
          <a:p>
            <a:pPr marL="0" indent="0" fontAlgn="base">
              <a:buNone/>
            </a:pPr>
            <a:endParaRPr lang="hr-HR" dirty="0"/>
          </a:p>
          <a:p>
            <a:pPr marL="0" indent="0" algn="ctr">
              <a:buNone/>
            </a:pPr>
            <a:endParaRPr lang="en-US" sz="6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867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1117" y="473331"/>
            <a:ext cx="11466803" cy="6240394"/>
          </a:xfrm>
          <a:pattFill prst="divot">
            <a:fgClr>
              <a:srgbClr val="92D050"/>
            </a:fgClr>
            <a:bgClr>
              <a:schemeClr val="bg1"/>
            </a:bgClr>
          </a:pattFill>
          <a:ln>
            <a:solidFill>
              <a:schemeClr val="accent6"/>
            </a:solidFill>
          </a:ln>
        </p:spPr>
        <p:txBody>
          <a:bodyPr/>
          <a:lstStyle/>
          <a:p>
            <a:r>
              <a:rPr lang="hr-HR" dirty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061" y="420447"/>
            <a:ext cx="9713344" cy="6007580"/>
          </a:xfr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/>
            <a:scene3d>
              <a:camera prst="orthographicFront"/>
              <a:lightRig rig="threePt" dir="t"/>
            </a:scene3d>
            <a:sp3d extrusionH="57150" contourW="12700">
              <a:bevelT w="38100" h="38100" prst="angle"/>
              <a:contourClr>
                <a:schemeClr val="accent6">
                  <a:lumMod val="75000"/>
                </a:schemeClr>
              </a:contourClr>
            </a:sp3d>
          </a:bodyPr>
          <a:lstStyle/>
          <a:p>
            <a:endParaRPr lang="en-US" sz="8800" b="1" dirty="0">
              <a:ln w="13462">
                <a:solidFill>
                  <a:srgbClr val="00B050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  <a:p>
            <a:endParaRPr lang="en-US" sz="8800" b="1" dirty="0">
              <a:ln w="13462">
                <a:solidFill>
                  <a:srgbClr val="00B050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A6B1CD9C-E263-4567-863E-10F1F90457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4445" r="27187" b="694"/>
          <a:stretch/>
        </p:blipFill>
        <p:spPr>
          <a:xfrm>
            <a:off x="1606857" y="1398815"/>
            <a:ext cx="8975325" cy="4389426"/>
          </a:xfrm>
          <a:prstGeom prst="rect">
            <a:avLst/>
          </a:prstGeom>
        </p:spPr>
      </p:pic>
      <p:sp>
        <p:nvSpPr>
          <p:cNvPr id="4" name="Pravokutnik 3">
            <a:extLst>
              <a:ext uri="{FF2B5EF4-FFF2-40B4-BE49-F238E27FC236}">
                <a16:creationId xmlns:a16="http://schemas.microsoft.com/office/drawing/2014/main" id="{6ECF1C9F-EC12-4AD2-8A1B-C04A42C53A07}"/>
              </a:ext>
            </a:extLst>
          </p:cNvPr>
          <p:cNvSpPr/>
          <p:nvPr/>
        </p:nvSpPr>
        <p:spPr>
          <a:xfrm>
            <a:off x="1083075" y="682131"/>
            <a:ext cx="10559895" cy="8525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6000" b="1" dirty="0">
                <a:ln w="13462">
                  <a:solidFill>
                    <a:srgbClr val="00B050"/>
                  </a:solidFill>
                  <a:prstDash val="solid"/>
                </a:ln>
                <a:solidFill>
                  <a:schemeClr val="accent6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Obrazovni sektor</a:t>
            </a:r>
          </a:p>
          <a:p>
            <a:r>
              <a:rPr lang="hr-HR" sz="6000" b="1" dirty="0">
                <a:ln w="13462">
                  <a:solidFill>
                    <a:srgbClr val="00B050"/>
                  </a:solidFill>
                  <a:prstDash val="solid"/>
                </a:ln>
                <a:solidFill>
                  <a:schemeClr val="accent6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elektrotehnika i računa</a:t>
            </a:r>
            <a:r>
              <a:rPr lang="hr-HR" sz="5400" b="1" dirty="0">
                <a:ln w="13462">
                  <a:solidFill>
                    <a:srgbClr val="00B050"/>
                  </a:solidFill>
                  <a:prstDash val="solid"/>
                </a:ln>
                <a:solidFill>
                  <a:schemeClr val="accent6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lstvo</a:t>
            </a:r>
            <a:endParaRPr lang="hr-HR" sz="5400" dirty="0"/>
          </a:p>
          <a:p>
            <a:endParaRPr lang="hr-HR" sz="6000" b="1" dirty="0">
              <a:ln w="13462">
                <a:solidFill>
                  <a:srgbClr val="00B050"/>
                </a:solidFill>
                <a:prstDash val="solid"/>
              </a:ln>
              <a:solidFill>
                <a:schemeClr val="accent6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  <a:p>
            <a:endParaRPr lang="hr-HR" sz="6000" b="1" dirty="0">
              <a:ln w="13462">
                <a:solidFill>
                  <a:srgbClr val="00B050"/>
                </a:solidFill>
                <a:prstDash val="solid"/>
              </a:ln>
              <a:solidFill>
                <a:schemeClr val="accent6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  <a:p>
            <a:endParaRPr lang="hr-HR" sz="6000" b="1" dirty="0">
              <a:ln w="13462">
                <a:solidFill>
                  <a:srgbClr val="00B050"/>
                </a:solidFill>
                <a:prstDash val="solid"/>
              </a:ln>
              <a:solidFill>
                <a:schemeClr val="accent6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  <a:p>
            <a:r>
              <a:rPr lang="hr-HR" sz="6000" b="1" dirty="0">
                <a:ln w="13462">
                  <a:solidFill>
                    <a:srgbClr val="00B050"/>
                  </a:solidFill>
                  <a:prstDash val="solid"/>
                </a:ln>
                <a:solidFill>
                  <a:schemeClr val="accent6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28 godina</a:t>
            </a:r>
          </a:p>
          <a:p>
            <a:endParaRPr lang="hr-HR" sz="6000" b="1" dirty="0">
              <a:ln w="13462">
                <a:solidFill>
                  <a:srgbClr val="00B050"/>
                </a:solidFill>
                <a:prstDash val="solid"/>
              </a:ln>
              <a:solidFill>
                <a:schemeClr val="accent6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  <a:p>
            <a:endParaRPr lang="hr-HR" sz="6000" b="1" dirty="0">
              <a:ln w="13462">
                <a:solidFill>
                  <a:srgbClr val="00B050"/>
                </a:solidFill>
                <a:prstDash val="solid"/>
              </a:ln>
              <a:solidFill>
                <a:schemeClr val="accent6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  <a:p>
            <a:endParaRPr lang="hr-HR" sz="2000" b="1" dirty="0">
              <a:ln w="13462">
                <a:solidFill>
                  <a:srgbClr val="00B050"/>
                </a:solidFill>
                <a:prstDash val="solid"/>
              </a:ln>
              <a:solidFill>
                <a:schemeClr val="accent6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  <a:p>
            <a:endParaRPr lang="hr-HR" sz="2000" b="1" dirty="0">
              <a:ln w="13462">
                <a:solidFill>
                  <a:srgbClr val="00B050"/>
                </a:solidFill>
                <a:prstDash val="solid"/>
              </a:ln>
              <a:solidFill>
                <a:schemeClr val="accent6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  <a:p>
            <a:endParaRPr lang="en-US" sz="2800" b="1" dirty="0">
              <a:ln w="13462">
                <a:solidFill>
                  <a:srgbClr val="00B050"/>
                </a:solidFill>
                <a:prstDash val="solid"/>
              </a:ln>
              <a:solidFill>
                <a:schemeClr val="accent6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246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1" y="365125"/>
            <a:ext cx="11668123" cy="1325563"/>
          </a:xfrm>
          <a:pattFill prst="divot">
            <a:fgClr>
              <a:srgbClr val="92D050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466304"/>
              </p:ext>
            </p:extLst>
          </p:nvPr>
        </p:nvGraphicFramePr>
        <p:xfrm>
          <a:off x="266700" y="504825"/>
          <a:ext cx="11668125" cy="6134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lowchart: Terminator 2"/>
          <p:cNvSpPr/>
          <p:nvPr/>
        </p:nvSpPr>
        <p:spPr>
          <a:xfrm rot="10800000" flipV="1">
            <a:off x="5426017" y="365125"/>
            <a:ext cx="6508807" cy="1082675"/>
          </a:xfrm>
          <a:prstGeom prst="flowChartTerminator">
            <a:avLst/>
          </a:prstGeom>
          <a:pattFill prst="divot">
            <a:fgClr>
              <a:srgbClr val="92D05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POČECI I NAJNOVIJI PROGRAMI</a:t>
            </a:r>
          </a:p>
        </p:txBody>
      </p:sp>
    </p:spTree>
    <p:extLst>
      <p:ext uri="{BB962C8B-B14F-4D97-AF65-F5344CB8AC3E}">
        <p14:creationId xmlns:p14="http://schemas.microsoft.com/office/powerpoint/2010/main" val="2926634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061" y="410318"/>
            <a:ext cx="9757898" cy="3749456"/>
          </a:xfr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/>
            <a:scene3d>
              <a:camera prst="orthographicFront"/>
              <a:lightRig rig="threePt" dir="t"/>
            </a:scene3d>
            <a:sp3d extrusionH="57150" contourW="12700">
              <a:bevelT w="38100" h="38100" prst="angle"/>
              <a:contourClr>
                <a:schemeClr val="accent6">
                  <a:lumMod val="75000"/>
                </a:schemeClr>
              </a:contourClr>
            </a:sp3d>
          </a:bodyPr>
          <a:lstStyle/>
          <a:p>
            <a:endParaRPr lang="en-US" sz="6700" b="1" dirty="0">
              <a:ln w="13462">
                <a:solidFill>
                  <a:srgbClr val="00B050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  <a:p>
            <a:endParaRPr lang="en-US" sz="8800" b="1" dirty="0">
              <a:ln w="13462">
                <a:solidFill>
                  <a:srgbClr val="00B050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  <a:p>
            <a:endParaRPr lang="en-US" sz="8800" b="1" dirty="0">
              <a:ln w="13462">
                <a:solidFill>
                  <a:srgbClr val="00B050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  <a:p>
            <a:endParaRPr lang="en-US" sz="8800" b="1" dirty="0">
              <a:ln w="13462">
                <a:solidFill>
                  <a:srgbClr val="00B050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  <a:p>
            <a:endParaRPr lang="en-US" sz="8800" b="1" dirty="0">
              <a:ln w="13462">
                <a:solidFill>
                  <a:srgbClr val="00B050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1232" y="234590"/>
            <a:ext cx="11515724" cy="6388819"/>
          </a:xfrm>
          <a:pattFill prst="divot">
            <a:fgClr>
              <a:srgbClr val="92D050"/>
            </a:fgClr>
            <a:bgClr>
              <a:schemeClr val="bg1"/>
            </a:bgClr>
          </a:pattFill>
          <a:ln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pPr lvl="0"/>
            <a:r>
              <a:rPr lang="hr-HR" sz="3200" b="1" dirty="0">
                <a:latin typeface="Comic Sans MS" panose="030F0702030302020204" pitchFamily="66" charset="0"/>
              </a:rPr>
              <a:t>1.generacija</a:t>
            </a:r>
            <a:r>
              <a:rPr lang="en-US" sz="3200" b="1" dirty="0"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atin typeface="Comic Sans MS" panose="030F0702030302020204" pitchFamily="66" charset="0"/>
              </a:rPr>
              <a:t>tehničar</a:t>
            </a:r>
            <a:r>
              <a:rPr lang="hr-HR" sz="3200" b="1" dirty="0">
                <a:latin typeface="Comic Sans MS" panose="030F0702030302020204" pitchFamily="66" charset="0"/>
              </a:rPr>
              <a:t>a</a:t>
            </a:r>
            <a:r>
              <a:rPr lang="en-US" sz="3200" b="1" dirty="0">
                <a:latin typeface="Comic Sans MS" panose="030F0702030302020204" pitchFamily="66" charset="0"/>
              </a:rPr>
              <a:t> za el</a:t>
            </a:r>
            <a:r>
              <a:rPr lang="hr-HR" sz="3200" b="1" dirty="0" err="1">
                <a:latin typeface="Comic Sans MS" panose="030F0702030302020204" pitchFamily="66" charset="0"/>
              </a:rPr>
              <a:t>ektrične</a:t>
            </a:r>
            <a:r>
              <a:rPr lang="en-US" sz="3200" b="1" dirty="0"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atin typeface="Comic Sans MS" panose="030F0702030302020204" pitchFamily="66" charset="0"/>
              </a:rPr>
              <a:t>strojeve</a:t>
            </a:r>
            <a:r>
              <a:rPr lang="en-US" sz="3200" b="1" dirty="0">
                <a:latin typeface="Comic Sans MS" panose="030F0702030302020204" pitchFamily="66" charset="0"/>
              </a:rPr>
              <a:t> s </a:t>
            </a:r>
            <a:r>
              <a:rPr lang="en-US" sz="3200" b="1" dirty="0" err="1">
                <a:latin typeface="Comic Sans MS" panose="030F0702030302020204" pitchFamily="66" charset="0"/>
              </a:rPr>
              <a:t>primijenjenim</a:t>
            </a:r>
            <a:r>
              <a:rPr lang="en-US" sz="3200" b="1" dirty="0"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atin typeface="Comic Sans MS" panose="030F0702030302020204" pitchFamily="66" charset="0"/>
              </a:rPr>
              <a:t>računalstvom</a:t>
            </a:r>
            <a:endParaRPr lang="hr-HR" sz="3200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51DD5A0C-532C-4342-9EDE-DCF255A8EA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81" y="172446"/>
            <a:ext cx="9954478" cy="553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461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1" y="365125"/>
            <a:ext cx="11668123" cy="1325563"/>
          </a:xfrm>
          <a:pattFill prst="divot">
            <a:fgClr>
              <a:srgbClr val="92D050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5991463"/>
              </p:ext>
            </p:extLst>
          </p:nvPr>
        </p:nvGraphicFramePr>
        <p:xfrm>
          <a:off x="266700" y="504825"/>
          <a:ext cx="11668125" cy="6134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lowchart: Terminator 2"/>
          <p:cNvSpPr/>
          <p:nvPr/>
        </p:nvSpPr>
        <p:spPr>
          <a:xfrm rot="10800000" flipV="1">
            <a:off x="5426017" y="365125"/>
            <a:ext cx="6508807" cy="1082675"/>
          </a:xfrm>
          <a:prstGeom prst="flowChartTerminator">
            <a:avLst/>
          </a:prstGeom>
          <a:pattFill prst="divot">
            <a:fgClr>
              <a:srgbClr val="92D05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hr-HR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ZANIMANJA DANAS</a:t>
            </a:r>
            <a:endParaRPr lang="en-US" sz="3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005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453" y="365126"/>
            <a:ext cx="11214339" cy="977900"/>
          </a:xfrm>
          <a:pattFill prst="divot">
            <a:fgClr>
              <a:srgbClr val="92D050"/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ZAŠTO JE NAŠA ŠKOLA DOBAR</a:t>
            </a:r>
            <a:r>
              <a:rPr lang="hr-HR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?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896810"/>
              </p:ext>
            </p:extLst>
          </p:nvPr>
        </p:nvGraphicFramePr>
        <p:xfrm>
          <a:off x="474663" y="1562099"/>
          <a:ext cx="11214100" cy="49149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29236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445" y="365125"/>
            <a:ext cx="11335109" cy="6242709"/>
          </a:xfrm>
          <a:pattFill prst="divot">
            <a:fgClr>
              <a:srgbClr val="92D050"/>
            </a:fgClr>
            <a:bgClr>
              <a:schemeClr val="bg1"/>
            </a:bgClr>
          </a:pattFill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spcBef>
                <a:spcPts val="1800"/>
              </a:spcBef>
              <a:buNone/>
            </a:pPr>
            <a:r>
              <a:rPr lang="en-US" sz="55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O</a:t>
            </a:r>
            <a:r>
              <a:rPr lang="hr-HR" sz="55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PIS ZANIMANJA</a:t>
            </a:r>
          </a:p>
          <a:p>
            <a:pPr marL="0" indent="0" algn="ctr">
              <a:spcBef>
                <a:spcPts val="1800"/>
              </a:spcBef>
              <a:buNone/>
            </a:pP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TEHNIČAR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 ZA EL. STROJEVE S PRIMIJENJENIM RAČUNALSTVOM</a:t>
            </a:r>
            <a:endParaRPr lang="hr-HR" sz="3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  <a:p>
            <a:pPr marL="0" indent="0" algn="ctr">
              <a:spcBef>
                <a:spcPts val="1800"/>
              </a:spcBef>
              <a:buNone/>
            </a:pPr>
            <a:r>
              <a:rPr lang="hr-HR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I</a:t>
            </a:r>
          </a:p>
          <a:p>
            <a:pPr marL="0" indent="0" algn="ctr">
              <a:spcBef>
                <a:spcPts val="1800"/>
              </a:spcBef>
              <a:buNone/>
            </a:pPr>
            <a:r>
              <a:rPr lang="hr-HR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ELEKTROINSTALATER</a:t>
            </a:r>
            <a:endParaRPr lang="en-US" sz="3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933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65126"/>
            <a:ext cx="11477625" cy="987424"/>
          </a:xfrm>
          <a:pattFill prst="divot">
            <a:fgClr>
              <a:srgbClr val="92D050"/>
            </a:fgClr>
            <a:bgClr>
              <a:schemeClr val="bg1"/>
            </a:bgClr>
          </a:pattFill>
        </p:spPr>
        <p:txBody>
          <a:bodyPr>
            <a:normAutofit fontScale="90000"/>
          </a:bodyPr>
          <a:lstStyle/>
          <a:p>
            <a:pPr algn="ctr"/>
            <a:r>
              <a:rPr lang="en-US" sz="49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TEHNIČAR</a:t>
            </a:r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 ZA EL. STROJEVE S PRIMIJENJENIM RAČUNALSTVOM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6410095"/>
              </p:ext>
            </p:extLst>
          </p:nvPr>
        </p:nvGraphicFramePr>
        <p:xfrm>
          <a:off x="371475" y="1543050"/>
          <a:ext cx="11477625" cy="5057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717467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31E45DDC70B3F4CB7D93E3D9C5BE227" ma:contentTypeVersion="9" ma:contentTypeDescription="Stvaranje novog dokumenta." ma:contentTypeScope="" ma:versionID="8546e690199a667713c4f7aaa82c3292">
  <xsd:schema xmlns:xsd="http://www.w3.org/2001/XMLSchema" xmlns:xs="http://www.w3.org/2001/XMLSchema" xmlns:p="http://schemas.microsoft.com/office/2006/metadata/properties" xmlns:ns2="64a39961-3285-4b83-ab38-a53665f7c43d" targetNamespace="http://schemas.microsoft.com/office/2006/metadata/properties" ma:root="true" ma:fieldsID="26d95047eb9a7c8d1d95f081db99644e" ns2:_="">
    <xsd:import namespace="64a39961-3285-4b83-ab38-a53665f7c43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a39961-3285-4b83-ab38-a53665f7c43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sadržaja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C258677-9B6C-4C9C-8590-6966C9EC301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09DCA75-5BD6-4A6A-B962-1C7EF701D6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4a39961-3285-4b83-ab38-a53665f7c43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A5A684A-855D-4540-82C7-55957D8F4512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2296</TotalTime>
  <Words>689</Words>
  <Application>Microsoft Office PowerPoint</Application>
  <PresentationFormat>Široki zaslon</PresentationFormat>
  <Paragraphs>133</Paragraphs>
  <Slides>27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Comic Sans MS</vt:lpstr>
      <vt:lpstr>Office Theme</vt:lpstr>
      <vt:lpstr>PowerPoint prezentacija</vt:lpstr>
      <vt:lpstr>Dragutin Stražimir (1821. – 1891.)</vt:lpstr>
      <vt:lpstr> </vt:lpstr>
      <vt:lpstr>PowerPoint prezentacija</vt:lpstr>
      <vt:lpstr>1.generacija tehničara za električne strojeve s primijenjenim računalstvom</vt:lpstr>
      <vt:lpstr>PowerPoint prezentacija</vt:lpstr>
      <vt:lpstr>ZAŠTO JE NAŠA ŠKOLA DOBARA?</vt:lpstr>
      <vt:lpstr>PowerPoint prezentacija</vt:lpstr>
      <vt:lpstr>TEHNIČAR ZA EL. STROJEVE S PRIMIJENJENIM RAČUNALSTVOM</vt:lpstr>
      <vt:lpstr>TEHNIČAR ZA EL. STROJEVE S PRIMIJENJENIM RAČUNALSTVOM </vt:lpstr>
      <vt:lpstr>27. veljače 2018. u našoj školi otvoren je novi elektro laboratorij financijskim sredstvima Zagrebačke županije. </vt:lpstr>
      <vt:lpstr>Zahvaljujući Elektrotehničkom društvu Zagreb i Zagrebačkoj županiji, naša je škola 7. srpnja 2020. postala bogatija za uređaj za brzu izradu prototipova koji koristi LPD Plus (Layered Plastic Deposition) tehnologiju 3D, odnosno 3D printer.</vt:lpstr>
      <vt:lpstr>TROGODIŠNJE OBRTNIČK0 ZANIMANJE - Elektroinstalater</vt:lpstr>
      <vt:lpstr>ELEKTROINSTALATER – DEFICITARNO ZANIMANJE</vt:lpstr>
      <vt:lpstr>2001. god. naš sada pokojni sugrađanin Stjepan Antolković - Šimunjek donirao je financijska sredstva kojima smo opremili prvi laboratorij  elektrotehnike.  Od te godine  redovito sudjelujemo na međužupanijskim i državnim natjecanjima i postižemo odlične rezultate.</vt:lpstr>
      <vt:lpstr>PowerPoint prezentacija</vt:lpstr>
      <vt:lpstr>PowerPoint prezentacija</vt:lpstr>
      <vt:lpstr>PowerPoint prezentacija</vt:lpstr>
      <vt:lpstr>Elektromehaničari 2016. u Zagrebu   Elektroinstalateri 2013. Velika Gorica   Elektroinstalateri u Zagrebu 2020.</vt:lpstr>
      <vt:lpstr>U našoj školi 24. veljače 2017.god. održano je Međužupanijsko natjecanje učenika u zanimanju elektroinstalater/elektromonter.</vt:lpstr>
      <vt:lpstr>PowerPoint prezentacija</vt:lpstr>
      <vt:lpstr>RHE Velebit, 2018.</vt:lpstr>
      <vt:lpstr>AQUATICA – SLATKOVODNI AKVARIJ, KARLOVAC, 2018.                               Posjet tvrtki Solvis, 2019. </vt:lpstr>
      <vt:lpstr>                       Varaždin,2019.                                                     HE Varaždin, 2019.   </vt:lpstr>
      <vt:lpstr>HE Varaždin, 2019.  </vt:lpstr>
      <vt:lpstr>          Posjet tvrtki Solvis, 2017.                                        HE Čakovec, 2017. 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martina.zerec@gmail.com</dc:creator>
  <cp:lastModifiedBy>Martina Zerec</cp:lastModifiedBy>
  <cp:revision>340</cp:revision>
  <dcterms:created xsi:type="dcterms:W3CDTF">2019-01-18T12:58:06Z</dcterms:created>
  <dcterms:modified xsi:type="dcterms:W3CDTF">2021-04-29T06:03:04Z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0x010100D31E45DDC70B3F4CB7D93E3D9C5BE227</vt:lpwstr>
  </property>
</Properties>
</file>